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1" r:id="rId1"/>
  </p:sldMasterIdLst>
  <p:handoutMasterIdLst>
    <p:handoutMasterId r:id="rId10"/>
  </p:handoutMasterIdLst>
  <p:sldIdLst>
    <p:sldId id="256" r:id="rId2"/>
    <p:sldId id="262" r:id="rId3"/>
    <p:sldId id="263" r:id="rId4"/>
    <p:sldId id="266" r:id="rId5"/>
    <p:sldId id="260" r:id="rId6"/>
    <p:sldId id="261" r:id="rId7"/>
    <p:sldId id="257" r:id="rId8"/>
    <p:sldId id="259" r:id="rId9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CC"/>
    <a:srgbClr val="0000FF"/>
    <a:srgbClr val="CCFFCC"/>
    <a:srgbClr val="6600FF"/>
    <a:srgbClr val="6666FF"/>
    <a:srgbClr val="CC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61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1" d="100"/>
          <a:sy n="61" d="100"/>
        </p:scale>
        <p:origin x="-2640" y="-91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5C26239-40A1-43BE-B45C-61B935057848}" type="doc">
      <dgm:prSet loTypeId="urn:microsoft.com/office/officeart/2005/8/layout/hierarchy5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zh-TW" altLang="en-US"/>
        </a:p>
      </dgm:t>
    </dgm:pt>
    <dgm:pt modelId="{7CA7CC5A-ACA8-450C-9E1C-83D2B37FDDB7}">
      <dgm:prSet phldrT="[文字]" custT="1"/>
      <dgm:spPr>
        <a:solidFill>
          <a:schemeClr val="bg2"/>
        </a:solidFill>
      </dgm:spPr>
      <dgm:t>
        <a:bodyPr vert="horz"/>
        <a:lstStyle/>
        <a:p>
          <a:r>
            <a:rPr lang="zh-TW" altLang="en-US" sz="1600" b="1" dirty="0" smtClean="0"/>
            <a:t>學生實習</a:t>
          </a:r>
          <a:endParaRPr lang="zh-TW" altLang="en-US" sz="1600" b="1" dirty="0"/>
        </a:p>
      </dgm:t>
    </dgm:pt>
    <dgm:pt modelId="{A6288087-C5C3-4AF3-A8BC-5764C5867090}" type="parTrans" cxnId="{763F3512-1EE9-4FEB-990C-7CC070BA36FC}">
      <dgm:prSet/>
      <dgm:spPr/>
      <dgm:t>
        <a:bodyPr/>
        <a:lstStyle/>
        <a:p>
          <a:endParaRPr lang="zh-TW" altLang="en-US"/>
        </a:p>
      </dgm:t>
    </dgm:pt>
    <dgm:pt modelId="{C9EBCA11-0DA2-441E-9804-AF34E8A489DD}" type="sibTrans" cxnId="{763F3512-1EE9-4FEB-990C-7CC070BA36FC}">
      <dgm:prSet/>
      <dgm:spPr/>
      <dgm:t>
        <a:bodyPr/>
        <a:lstStyle/>
        <a:p>
          <a:endParaRPr lang="zh-TW" altLang="en-US"/>
        </a:p>
      </dgm:t>
    </dgm:pt>
    <dgm:pt modelId="{88840735-1704-40F0-81BB-8C60BCBFC89D}" type="asst">
      <dgm:prSet custT="1"/>
      <dgm:spPr>
        <a:solidFill>
          <a:srgbClr val="00B0F0"/>
        </a:solidFill>
      </dgm:spPr>
      <dgm:t>
        <a:bodyPr/>
        <a:lstStyle/>
        <a:p>
          <a:r>
            <a:rPr lang="zh-TW" altLang="en-US" sz="1600" b="1" dirty="0" smtClean="0"/>
            <a:t>發生勞資糾紛</a:t>
          </a:r>
          <a:endParaRPr lang="zh-TW" altLang="en-US" sz="1600" b="1" dirty="0"/>
        </a:p>
      </dgm:t>
    </dgm:pt>
    <dgm:pt modelId="{11E316DE-AAE8-460A-90D6-47945FE443FE}" type="parTrans" cxnId="{012124BC-2BDC-43D0-9846-2D560F5FDCB9}">
      <dgm:prSet/>
      <dgm:spPr/>
      <dgm:t>
        <a:bodyPr/>
        <a:lstStyle/>
        <a:p>
          <a:endParaRPr lang="zh-TW" altLang="en-US" b="1"/>
        </a:p>
      </dgm:t>
    </dgm:pt>
    <dgm:pt modelId="{2981000A-6400-4752-95BF-1478F63D30F9}" type="sibTrans" cxnId="{012124BC-2BDC-43D0-9846-2D560F5FDCB9}">
      <dgm:prSet/>
      <dgm:spPr/>
      <dgm:t>
        <a:bodyPr/>
        <a:lstStyle/>
        <a:p>
          <a:endParaRPr lang="zh-TW" altLang="en-US"/>
        </a:p>
      </dgm:t>
    </dgm:pt>
    <dgm:pt modelId="{D3E46000-B6F3-454E-B94B-71BFAA1EFEC4}" type="asst">
      <dgm:prSet custT="1"/>
      <dgm:spPr>
        <a:solidFill>
          <a:srgbClr val="6666FF"/>
        </a:solidFill>
      </dgm:spPr>
      <dgm:t>
        <a:bodyPr/>
        <a:lstStyle/>
        <a:p>
          <a:r>
            <a:rPr lang="zh-TW" altLang="en-US" sz="1600" b="1" dirty="0" smtClean="0"/>
            <a:t>發生意外</a:t>
          </a:r>
          <a:endParaRPr lang="zh-TW" altLang="en-US" sz="1600" b="1" dirty="0"/>
        </a:p>
      </dgm:t>
    </dgm:pt>
    <dgm:pt modelId="{D4DFB863-CE18-4FD7-9BF7-E8BD7E7CEE0C}" type="parTrans" cxnId="{1B23C2CF-A84F-4F0F-9AA5-C66ADD950BD3}">
      <dgm:prSet/>
      <dgm:spPr/>
      <dgm:t>
        <a:bodyPr/>
        <a:lstStyle/>
        <a:p>
          <a:endParaRPr lang="zh-TW" altLang="en-US" b="1"/>
        </a:p>
      </dgm:t>
    </dgm:pt>
    <dgm:pt modelId="{2DE91751-38D6-4610-8ED9-C7A1C4A63350}" type="sibTrans" cxnId="{1B23C2CF-A84F-4F0F-9AA5-C66ADD950BD3}">
      <dgm:prSet/>
      <dgm:spPr/>
      <dgm:t>
        <a:bodyPr/>
        <a:lstStyle/>
        <a:p>
          <a:endParaRPr lang="zh-TW" altLang="en-US"/>
        </a:p>
      </dgm:t>
    </dgm:pt>
    <dgm:pt modelId="{2275DDD8-FF9B-41AC-AA24-9B4C362756F9}">
      <dgm:prSet custT="1"/>
      <dgm:spPr>
        <a:solidFill>
          <a:srgbClr val="6666FF"/>
        </a:solidFill>
      </dgm:spPr>
      <dgm:t>
        <a:bodyPr/>
        <a:lstStyle/>
        <a:p>
          <a:r>
            <a:rPr lang="zh-TW" altLang="en-US" sz="1600" b="1" dirty="0" smtClean="0"/>
            <a:t>通報校安中心</a:t>
          </a:r>
          <a:endParaRPr lang="zh-TW" altLang="en-US" sz="1600" b="1" dirty="0"/>
        </a:p>
      </dgm:t>
    </dgm:pt>
    <dgm:pt modelId="{240AB150-532D-4C61-BFE0-C1D9C1CDE956}" type="parTrans" cxnId="{1C6FC979-E47C-45AC-9A16-482D36BF99FE}">
      <dgm:prSet/>
      <dgm:spPr/>
      <dgm:t>
        <a:bodyPr/>
        <a:lstStyle/>
        <a:p>
          <a:endParaRPr lang="zh-TW" altLang="en-US" b="1"/>
        </a:p>
      </dgm:t>
    </dgm:pt>
    <dgm:pt modelId="{E2130109-5706-4B7A-8E6F-248FBC038519}" type="sibTrans" cxnId="{1C6FC979-E47C-45AC-9A16-482D36BF99FE}">
      <dgm:prSet/>
      <dgm:spPr/>
      <dgm:t>
        <a:bodyPr/>
        <a:lstStyle/>
        <a:p>
          <a:endParaRPr lang="zh-TW" altLang="en-US"/>
        </a:p>
      </dgm:t>
    </dgm:pt>
    <dgm:pt modelId="{1F41A718-D7E0-4C22-AD6B-134780F74021}" type="asst">
      <dgm:prSet custT="1"/>
      <dgm:spPr>
        <a:solidFill>
          <a:srgbClr val="00B0F0"/>
        </a:solidFill>
      </dgm:spPr>
      <dgm:t>
        <a:bodyPr/>
        <a:lstStyle/>
        <a:p>
          <a:r>
            <a:rPr lang="zh-TW" altLang="en-US" sz="1600" b="1" dirty="0" smtClean="0"/>
            <a:t>通報系辦</a:t>
          </a:r>
          <a:endParaRPr lang="zh-TW" altLang="en-US" sz="1600" b="1" dirty="0"/>
        </a:p>
      </dgm:t>
    </dgm:pt>
    <dgm:pt modelId="{FDB8CD2A-A858-4B00-9E8F-FEA3F79E4F87}" type="parTrans" cxnId="{BA8803E0-AE15-4E1A-BBB4-D07B342D1D33}">
      <dgm:prSet/>
      <dgm:spPr/>
      <dgm:t>
        <a:bodyPr/>
        <a:lstStyle/>
        <a:p>
          <a:endParaRPr lang="zh-TW" altLang="en-US" b="1"/>
        </a:p>
      </dgm:t>
    </dgm:pt>
    <dgm:pt modelId="{4147D98D-E0E8-4EB8-AFBA-077D0F0A0439}" type="sibTrans" cxnId="{BA8803E0-AE15-4E1A-BBB4-D07B342D1D33}">
      <dgm:prSet/>
      <dgm:spPr/>
      <dgm:t>
        <a:bodyPr/>
        <a:lstStyle/>
        <a:p>
          <a:endParaRPr lang="zh-TW" altLang="en-US"/>
        </a:p>
      </dgm:t>
    </dgm:pt>
    <dgm:pt modelId="{AC60655F-39ED-4527-954B-4A2DB9A5D4DD}">
      <dgm:prSet custT="1"/>
      <dgm:spPr>
        <a:solidFill>
          <a:srgbClr val="6666FF"/>
        </a:solidFill>
      </dgm:spPr>
      <dgm:t>
        <a:bodyPr/>
        <a:lstStyle/>
        <a:p>
          <a:r>
            <a:rPr lang="zh-TW" altLang="en-US" sz="1600" b="1" dirty="0" smtClean="0"/>
            <a:t>通報系辦</a:t>
          </a:r>
          <a:endParaRPr lang="zh-TW" altLang="en-US" sz="1600" b="1" dirty="0"/>
        </a:p>
      </dgm:t>
    </dgm:pt>
    <dgm:pt modelId="{0D20BE1D-546F-4496-B055-458CAC55797A}" type="parTrans" cxnId="{F85DA23A-E9AE-4DBE-94DF-F37E05997E3B}">
      <dgm:prSet/>
      <dgm:spPr/>
      <dgm:t>
        <a:bodyPr/>
        <a:lstStyle/>
        <a:p>
          <a:endParaRPr lang="zh-TW" altLang="en-US"/>
        </a:p>
      </dgm:t>
    </dgm:pt>
    <dgm:pt modelId="{324FA885-56E0-4258-9F39-753B9B2460A3}" type="sibTrans" cxnId="{F85DA23A-E9AE-4DBE-94DF-F37E05997E3B}">
      <dgm:prSet/>
      <dgm:spPr/>
      <dgm:t>
        <a:bodyPr/>
        <a:lstStyle/>
        <a:p>
          <a:endParaRPr lang="zh-TW" altLang="en-US"/>
        </a:p>
      </dgm:t>
    </dgm:pt>
    <dgm:pt modelId="{043F2724-3CB4-456F-B07A-1F2AC72914A8}">
      <dgm:prSet custT="1"/>
      <dgm:spPr>
        <a:solidFill>
          <a:srgbClr val="6666FF"/>
        </a:solidFill>
      </dgm:spPr>
      <dgm:t>
        <a:bodyPr/>
        <a:lstStyle/>
        <a:p>
          <a:r>
            <a:rPr lang="zh-TW" altLang="en-US" sz="1600" b="1" dirty="0" smtClean="0"/>
            <a:t>通知保險公司</a:t>
          </a:r>
          <a:endParaRPr lang="en-US" altLang="zh-TW" sz="1600" b="1" dirty="0" smtClean="0"/>
        </a:p>
        <a:p>
          <a:r>
            <a:rPr lang="zh-TW" altLang="en-US" sz="1600" b="1" dirty="0" smtClean="0"/>
            <a:t>辦理理賠事宜</a:t>
          </a:r>
          <a:endParaRPr lang="zh-TW" altLang="en-US" sz="1600" b="1" dirty="0"/>
        </a:p>
      </dgm:t>
    </dgm:pt>
    <dgm:pt modelId="{6CFD7497-8FB8-43E8-9000-4509A7324B32}" type="parTrans" cxnId="{B712167F-C7BD-4283-97E5-EA34AFF526F1}">
      <dgm:prSet/>
      <dgm:spPr/>
      <dgm:t>
        <a:bodyPr/>
        <a:lstStyle/>
        <a:p>
          <a:endParaRPr lang="zh-TW" altLang="en-US"/>
        </a:p>
      </dgm:t>
    </dgm:pt>
    <dgm:pt modelId="{6CF67699-1B95-4BED-BB1F-8B0D4B7837A7}" type="sibTrans" cxnId="{B712167F-C7BD-4283-97E5-EA34AFF526F1}">
      <dgm:prSet/>
      <dgm:spPr/>
      <dgm:t>
        <a:bodyPr/>
        <a:lstStyle/>
        <a:p>
          <a:endParaRPr lang="zh-TW" altLang="en-US"/>
        </a:p>
      </dgm:t>
    </dgm:pt>
    <dgm:pt modelId="{83B668B3-E8CB-4B4C-8272-E6740E763E17}">
      <dgm:prSet custT="1"/>
      <dgm:spPr>
        <a:solidFill>
          <a:srgbClr val="00B0F0"/>
        </a:solidFill>
      </dgm:spPr>
      <dgm:t>
        <a:bodyPr/>
        <a:lstStyle/>
        <a:p>
          <a:r>
            <a:rPr lang="zh-TW" altLang="en-US" sz="1600" b="1" dirty="0" smtClean="0"/>
            <a:t>通報學務處</a:t>
          </a:r>
          <a:endParaRPr lang="en-US" altLang="zh-TW" sz="1600" b="1" dirty="0" smtClean="0"/>
        </a:p>
        <a:p>
          <a:r>
            <a:rPr lang="zh-TW" altLang="en-US" sz="1600" b="1" dirty="0" smtClean="0"/>
            <a:t>協助處理</a:t>
          </a:r>
          <a:endParaRPr lang="zh-TW" altLang="en-US" sz="1600" b="1" dirty="0"/>
        </a:p>
      </dgm:t>
    </dgm:pt>
    <dgm:pt modelId="{6ABCFC24-B510-4446-B23C-AE023D1FBBBD}" type="parTrans" cxnId="{6C70B585-1B10-4C7D-82EB-8CE2361C5556}">
      <dgm:prSet/>
      <dgm:spPr/>
      <dgm:t>
        <a:bodyPr/>
        <a:lstStyle/>
        <a:p>
          <a:endParaRPr lang="zh-TW" altLang="en-US"/>
        </a:p>
      </dgm:t>
    </dgm:pt>
    <dgm:pt modelId="{FE570DBF-9672-416A-8E39-3702E4AEFD29}" type="sibTrans" cxnId="{6C70B585-1B10-4C7D-82EB-8CE2361C5556}">
      <dgm:prSet/>
      <dgm:spPr/>
      <dgm:t>
        <a:bodyPr/>
        <a:lstStyle/>
        <a:p>
          <a:endParaRPr lang="zh-TW" altLang="en-US"/>
        </a:p>
      </dgm:t>
    </dgm:pt>
    <dgm:pt modelId="{B3B6A37B-5292-4652-A5F0-AC1D2511B153}">
      <dgm:prSet custT="1"/>
      <dgm:spPr>
        <a:solidFill>
          <a:srgbClr val="6666FF"/>
        </a:solidFill>
      </dgm:spPr>
      <dgm:t>
        <a:bodyPr/>
        <a:lstStyle/>
        <a:p>
          <a:r>
            <a:rPr lang="zh-TW" altLang="en-US" sz="1600" b="1" dirty="0" smtClean="0"/>
            <a:t>通報指導老師</a:t>
          </a:r>
          <a:endParaRPr lang="zh-TW" altLang="en-US" sz="1600" b="1" dirty="0"/>
        </a:p>
      </dgm:t>
    </dgm:pt>
    <dgm:pt modelId="{63EA95D8-7CBC-4CCB-AE3A-CE0B4A38FCDD}" type="parTrans" cxnId="{2C52E5C4-32B5-45CC-BCDC-6D0FBB813C99}">
      <dgm:prSet/>
      <dgm:spPr/>
      <dgm:t>
        <a:bodyPr/>
        <a:lstStyle/>
        <a:p>
          <a:endParaRPr lang="zh-TW" altLang="en-US"/>
        </a:p>
      </dgm:t>
    </dgm:pt>
    <dgm:pt modelId="{4CFFE651-0206-4B91-A2C4-C73BEA0063EB}" type="sibTrans" cxnId="{2C52E5C4-32B5-45CC-BCDC-6D0FBB813C99}">
      <dgm:prSet/>
      <dgm:spPr/>
      <dgm:t>
        <a:bodyPr/>
        <a:lstStyle/>
        <a:p>
          <a:endParaRPr lang="zh-TW" altLang="en-US"/>
        </a:p>
      </dgm:t>
    </dgm:pt>
    <dgm:pt modelId="{D0DF34D1-FF93-4723-BD4A-BCF9F0DB0D25}">
      <dgm:prSet custT="1"/>
      <dgm:spPr>
        <a:solidFill>
          <a:srgbClr val="00B0F0"/>
        </a:solidFill>
      </dgm:spPr>
      <dgm:t>
        <a:bodyPr/>
        <a:lstStyle/>
        <a:p>
          <a:r>
            <a:rPr lang="zh-TW" altLang="en-US" sz="1600" b="1" dirty="0" smtClean="0"/>
            <a:t>通報指導老師</a:t>
          </a:r>
          <a:endParaRPr lang="zh-TW" altLang="en-US" sz="1600" dirty="0"/>
        </a:p>
      </dgm:t>
    </dgm:pt>
    <dgm:pt modelId="{BDBC65ED-94CC-4C6B-A36A-D6133032052F}" type="parTrans" cxnId="{0F23166F-BCEC-49C2-B825-CDE1ECF40092}">
      <dgm:prSet/>
      <dgm:spPr/>
      <dgm:t>
        <a:bodyPr/>
        <a:lstStyle/>
        <a:p>
          <a:endParaRPr lang="zh-TW" altLang="en-US"/>
        </a:p>
      </dgm:t>
    </dgm:pt>
    <dgm:pt modelId="{05AEDAE8-44E1-4AC5-920A-6F36C5171B16}" type="sibTrans" cxnId="{0F23166F-BCEC-49C2-B825-CDE1ECF40092}">
      <dgm:prSet/>
      <dgm:spPr/>
      <dgm:t>
        <a:bodyPr/>
        <a:lstStyle/>
        <a:p>
          <a:endParaRPr lang="zh-TW" altLang="en-US"/>
        </a:p>
      </dgm:t>
    </dgm:pt>
    <dgm:pt modelId="{D98C7017-6B48-4A77-84D1-805A65872E01}" type="pres">
      <dgm:prSet presAssocID="{35C26239-40A1-43BE-B45C-61B935057848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95B233F7-BA25-4137-87D3-2C5B8481D38B}" type="pres">
      <dgm:prSet presAssocID="{35C26239-40A1-43BE-B45C-61B935057848}" presName="hierFlow" presStyleCnt="0"/>
      <dgm:spPr/>
      <dgm:t>
        <a:bodyPr/>
        <a:lstStyle/>
        <a:p>
          <a:endParaRPr lang="zh-TW" altLang="en-US"/>
        </a:p>
      </dgm:t>
    </dgm:pt>
    <dgm:pt modelId="{C035871A-C227-44C5-A6E3-4B7CFF9770D8}" type="pres">
      <dgm:prSet presAssocID="{35C26239-40A1-43BE-B45C-61B935057848}" presName="hierChild1" presStyleCnt="0">
        <dgm:presLayoutVars>
          <dgm:chPref val="1"/>
          <dgm:animOne val="branch"/>
          <dgm:animLvl val="lvl"/>
        </dgm:presLayoutVars>
      </dgm:prSet>
      <dgm:spPr/>
      <dgm:t>
        <a:bodyPr/>
        <a:lstStyle/>
        <a:p>
          <a:endParaRPr lang="zh-TW" altLang="en-US"/>
        </a:p>
      </dgm:t>
    </dgm:pt>
    <dgm:pt modelId="{BE180314-67B1-49F6-8901-3D8F55D05061}" type="pres">
      <dgm:prSet presAssocID="{7CA7CC5A-ACA8-450C-9E1C-83D2B37FDDB7}" presName="Name17" presStyleCnt="0"/>
      <dgm:spPr/>
      <dgm:t>
        <a:bodyPr/>
        <a:lstStyle/>
        <a:p>
          <a:endParaRPr lang="zh-TW" altLang="en-US"/>
        </a:p>
      </dgm:t>
    </dgm:pt>
    <dgm:pt modelId="{F58030FA-95B0-42EF-B603-679BF669E0D3}" type="pres">
      <dgm:prSet presAssocID="{7CA7CC5A-ACA8-450C-9E1C-83D2B37FDDB7}" presName="level1Shape" presStyleLbl="node0" presStyleIdx="0" presStyleCnt="1" custScaleY="138820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B0B30CAA-333A-4D81-A81E-E8CE45D17E74}" type="pres">
      <dgm:prSet presAssocID="{7CA7CC5A-ACA8-450C-9E1C-83D2B37FDDB7}" presName="hierChild2" presStyleCnt="0"/>
      <dgm:spPr/>
      <dgm:t>
        <a:bodyPr/>
        <a:lstStyle/>
        <a:p>
          <a:endParaRPr lang="zh-TW" altLang="en-US"/>
        </a:p>
      </dgm:t>
    </dgm:pt>
    <dgm:pt modelId="{A718C543-7F1A-4797-90BE-68ADAA2BF2EF}" type="pres">
      <dgm:prSet presAssocID="{11E316DE-AAE8-460A-90D6-47945FE443FE}" presName="Name25" presStyleLbl="parChTrans1D2" presStyleIdx="0" presStyleCnt="2"/>
      <dgm:spPr/>
      <dgm:t>
        <a:bodyPr/>
        <a:lstStyle/>
        <a:p>
          <a:endParaRPr lang="zh-TW" altLang="en-US"/>
        </a:p>
      </dgm:t>
    </dgm:pt>
    <dgm:pt modelId="{313E15CD-1743-42A9-B58F-C4663839C060}" type="pres">
      <dgm:prSet presAssocID="{11E316DE-AAE8-460A-90D6-47945FE443FE}" presName="connTx" presStyleLbl="parChTrans1D2" presStyleIdx="0" presStyleCnt="2"/>
      <dgm:spPr/>
      <dgm:t>
        <a:bodyPr/>
        <a:lstStyle/>
        <a:p>
          <a:endParaRPr lang="zh-TW" altLang="en-US"/>
        </a:p>
      </dgm:t>
    </dgm:pt>
    <dgm:pt modelId="{E62E86EE-C6DF-4EE8-93E0-0A095C99D2BA}" type="pres">
      <dgm:prSet presAssocID="{88840735-1704-40F0-81BB-8C60BCBFC89D}" presName="Name30" presStyleCnt="0"/>
      <dgm:spPr/>
      <dgm:t>
        <a:bodyPr/>
        <a:lstStyle/>
        <a:p>
          <a:endParaRPr lang="zh-TW" altLang="en-US"/>
        </a:p>
      </dgm:t>
    </dgm:pt>
    <dgm:pt modelId="{C63E8A94-DC4A-4779-B1CA-2CA23E78C948}" type="pres">
      <dgm:prSet presAssocID="{88840735-1704-40F0-81BB-8C60BCBFC89D}" presName="level2Shape" presStyleLbl="asst1" presStyleIdx="0" presStyleCnt="3" custScaleY="138820"/>
      <dgm:spPr/>
      <dgm:t>
        <a:bodyPr/>
        <a:lstStyle/>
        <a:p>
          <a:endParaRPr lang="zh-TW" altLang="en-US"/>
        </a:p>
      </dgm:t>
    </dgm:pt>
    <dgm:pt modelId="{1501ABCB-7AF7-4056-9A25-50CAEAD436D4}" type="pres">
      <dgm:prSet presAssocID="{88840735-1704-40F0-81BB-8C60BCBFC89D}" presName="hierChild3" presStyleCnt="0"/>
      <dgm:spPr/>
      <dgm:t>
        <a:bodyPr/>
        <a:lstStyle/>
        <a:p>
          <a:endParaRPr lang="zh-TW" altLang="en-US"/>
        </a:p>
      </dgm:t>
    </dgm:pt>
    <dgm:pt modelId="{A6F4148D-8D4D-4C6D-8189-E6A247B1F150}" type="pres">
      <dgm:prSet presAssocID="{FDB8CD2A-A858-4B00-9E8F-FEA3F79E4F87}" presName="Name25" presStyleLbl="parChTrans1D3" presStyleIdx="0" presStyleCnt="4"/>
      <dgm:spPr/>
      <dgm:t>
        <a:bodyPr/>
        <a:lstStyle/>
        <a:p>
          <a:endParaRPr lang="zh-TW" altLang="en-US"/>
        </a:p>
      </dgm:t>
    </dgm:pt>
    <dgm:pt modelId="{596A121B-FD01-4AAE-BCBC-1F5A6FE44FD7}" type="pres">
      <dgm:prSet presAssocID="{FDB8CD2A-A858-4B00-9E8F-FEA3F79E4F87}" presName="connTx" presStyleLbl="parChTrans1D3" presStyleIdx="0" presStyleCnt="4"/>
      <dgm:spPr/>
      <dgm:t>
        <a:bodyPr/>
        <a:lstStyle/>
        <a:p>
          <a:endParaRPr lang="zh-TW" altLang="en-US"/>
        </a:p>
      </dgm:t>
    </dgm:pt>
    <dgm:pt modelId="{237838BF-CE2E-4CB4-A8F7-5F4BF5D06CCE}" type="pres">
      <dgm:prSet presAssocID="{1F41A718-D7E0-4C22-AD6B-134780F74021}" presName="Name30" presStyleCnt="0"/>
      <dgm:spPr/>
      <dgm:t>
        <a:bodyPr/>
        <a:lstStyle/>
        <a:p>
          <a:endParaRPr lang="zh-TW" altLang="en-US"/>
        </a:p>
      </dgm:t>
    </dgm:pt>
    <dgm:pt modelId="{ED8215AD-78CC-47C7-B961-7D2A6080458E}" type="pres">
      <dgm:prSet presAssocID="{1F41A718-D7E0-4C22-AD6B-134780F74021}" presName="level2Shape" presStyleLbl="asst1" presStyleIdx="1" presStyleCnt="3" custScaleY="138820"/>
      <dgm:spPr/>
      <dgm:t>
        <a:bodyPr/>
        <a:lstStyle/>
        <a:p>
          <a:endParaRPr lang="zh-TW" altLang="en-US"/>
        </a:p>
      </dgm:t>
    </dgm:pt>
    <dgm:pt modelId="{19BFB0D3-29B9-4A45-B841-ACC0D0C73578}" type="pres">
      <dgm:prSet presAssocID="{1F41A718-D7E0-4C22-AD6B-134780F74021}" presName="hierChild3" presStyleCnt="0"/>
      <dgm:spPr/>
      <dgm:t>
        <a:bodyPr/>
        <a:lstStyle/>
        <a:p>
          <a:endParaRPr lang="zh-TW" altLang="en-US"/>
        </a:p>
      </dgm:t>
    </dgm:pt>
    <dgm:pt modelId="{34AEF399-7935-4352-B486-696525DFC9E1}" type="pres">
      <dgm:prSet presAssocID="{6ABCFC24-B510-4446-B23C-AE023D1FBBBD}" presName="Name25" presStyleLbl="parChTrans1D4" presStyleIdx="0" presStyleCnt="3"/>
      <dgm:spPr/>
      <dgm:t>
        <a:bodyPr/>
        <a:lstStyle/>
        <a:p>
          <a:endParaRPr lang="zh-TW" altLang="en-US"/>
        </a:p>
      </dgm:t>
    </dgm:pt>
    <dgm:pt modelId="{472DEB52-745B-430B-9A7E-DC9166E5E0A3}" type="pres">
      <dgm:prSet presAssocID="{6ABCFC24-B510-4446-B23C-AE023D1FBBBD}" presName="connTx" presStyleLbl="parChTrans1D4" presStyleIdx="0" presStyleCnt="3"/>
      <dgm:spPr/>
      <dgm:t>
        <a:bodyPr/>
        <a:lstStyle/>
        <a:p>
          <a:endParaRPr lang="zh-TW" altLang="en-US"/>
        </a:p>
      </dgm:t>
    </dgm:pt>
    <dgm:pt modelId="{8A3BFE9F-DEBD-4422-8B73-050EDF55DB19}" type="pres">
      <dgm:prSet presAssocID="{83B668B3-E8CB-4B4C-8272-E6740E763E17}" presName="Name30" presStyleCnt="0"/>
      <dgm:spPr/>
      <dgm:t>
        <a:bodyPr/>
        <a:lstStyle/>
        <a:p>
          <a:endParaRPr lang="zh-TW" altLang="en-US"/>
        </a:p>
      </dgm:t>
    </dgm:pt>
    <dgm:pt modelId="{0604C9FF-A0EC-4834-98F1-F77053F99249}" type="pres">
      <dgm:prSet presAssocID="{83B668B3-E8CB-4B4C-8272-E6740E763E17}" presName="level2Shape" presStyleLbl="node4" presStyleIdx="0" presStyleCnt="3" custScaleY="138820"/>
      <dgm:spPr/>
      <dgm:t>
        <a:bodyPr/>
        <a:lstStyle/>
        <a:p>
          <a:endParaRPr lang="zh-TW" altLang="en-US"/>
        </a:p>
      </dgm:t>
    </dgm:pt>
    <dgm:pt modelId="{D8635AD3-3729-4928-9870-3D39CFAF6CA0}" type="pres">
      <dgm:prSet presAssocID="{83B668B3-E8CB-4B4C-8272-E6740E763E17}" presName="hierChild3" presStyleCnt="0"/>
      <dgm:spPr/>
      <dgm:t>
        <a:bodyPr/>
        <a:lstStyle/>
        <a:p>
          <a:endParaRPr lang="zh-TW" altLang="en-US"/>
        </a:p>
      </dgm:t>
    </dgm:pt>
    <dgm:pt modelId="{8CCED76C-6BF7-4499-B706-36A00EA81335}" type="pres">
      <dgm:prSet presAssocID="{BDBC65ED-94CC-4C6B-A36A-D6133032052F}" presName="Name25" presStyleLbl="parChTrans1D3" presStyleIdx="1" presStyleCnt="4"/>
      <dgm:spPr/>
      <dgm:t>
        <a:bodyPr/>
        <a:lstStyle/>
        <a:p>
          <a:endParaRPr lang="zh-TW" altLang="en-US"/>
        </a:p>
      </dgm:t>
    </dgm:pt>
    <dgm:pt modelId="{F57BBF07-1AE6-449B-AF6F-15960739C34B}" type="pres">
      <dgm:prSet presAssocID="{BDBC65ED-94CC-4C6B-A36A-D6133032052F}" presName="connTx" presStyleLbl="parChTrans1D3" presStyleIdx="1" presStyleCnt="4"/>
      <dgm:spPr/>
      <dgm:t>
        <a:bodyPr/>
        <a:lstStyle/>
        <a:p>
          <a:endParaRPr lang="zh-TW" altLang="en-US"/>
        </a:p>
      </dgm:t>
    </dgm:pt>
    <dgm:pt modelId="{4E7A318B-3BA6-46ED-B2E5-65741FB700B5}" type="pres">
      <dgm:prSet presAssocID="{D0DF34D1-FF93-4723-BD4A-BCF9F0DB0D25}" presName="Name30" presStyleCnt="0"/>
      <dgm:spPr/>
    </dgm:pt>
    <dgm:pt modelId="{48ABB9F4-4456-494E-B1AA-CA649EAFB5E6}" type="pres">
      <dgm:prSet presAssocID="{D0DF34D1-FF93-4723-BD4A-BCF9F0DB0D25}" presName="level2Shape" presStyleLbl="node3" presStyleIdx="0" presStyleCnt="3" custScaleY="138820"/>
      <dgm:spPr/>
      <dgm:t>
        <a:bodyPr/>
        <a:lstStyle/>
        <a:p>
          <a:endParaRPr lang="zh-TW" altLang="en-US"/>
        </a:p>
      </dgm:t>
    </dgm:pt>
    <dgm:pt modelId="{0DB735C8-7E28-494D-8A4F-D43380AC04F2}" type="pres">
      <dgm:prSet presAssocID="{D0DF34D1-FF93-4723-BD4A-BCF9F0DB0D25}" presName="hierChild3" presStyleCnt="0"/>
      <dgm:spPr/>
    </dgm:pt>
    <dgm:pt modelId="{085412A2-C728-4D8B-8EA1-9DF7FD26473C}" type="pres">
      <dgm:prSet presAssocID="{D4DFB863-CE18-4FD7-9BF7-E8BD7E7CEE0C}" presName="Name25" presStyleLbl="parChTrans1D2" presStyleIdx="1" presStyleCnt="2"/>
      <dgm:spPr/>
      <dgm:t>
        <a:bodyPr/>
        <a:lstStyle/>
        <a:p>
          <a:endParaRPr lang="zh-TW" altLang="en-US"/>
        </a:p>
      </dgm:t>
    </dgm:pt>
    <dgm:pt modelId="{AD5D3F3D-4FD5-48B8-94CA-E4809A8F782D}" type="pres">
      <dgm:prSet presAssocID="{D4DFB863-CE18-4FD7-9BF7-E8BD7E7CEE0C}" presName="connTx" presStyleLbl="parChTrans1D2" presStyleIdx="1" presStyleCnt="2"/>
      <dgm:spPr/>
      <dgm:t>
        <a:bodyPr/>
        <a:lstStyle/>
        <a:p>
          <a:endParaRPr lang="zh-TW" altLang="en-US"/>
        </a:p>
      </dgm:t>
    </dgm:pt>
    <dgm:pt modelId="{B2496D19-F727-4307-A8A4-E92FC9BF2D12}" type="pres">
      <dgm:prSet presAssocID="{D3E46000-B6F3-454E-B94B-71BFAA1EFEC4}" presName="Name30" presStyleCnt="0"/>
      <dgm:spPr/>
      <dgm:t>
        <a:bodyPr/>
        <a:lstStyle/>
        <a:p>
          <a:endParaRPr lang="zh-TW" altLang="en-US"/>
        </a:p>
      </dgm:t>
    </dgm:pt>
    <dgm:pt modelId="{18C63014-3FAB-40CF-A811-8DBF4B723DF4}" type="pres">
      <dgm:prSet presAssocID="{D3E46000-B6F3-454E-B94B-71BFAA1EFEC4}" presName="level2Shape" presStyleLbl="asst1" presStyleIdx="2" presStyleCnt="3" custScaleY="138820"/>
      <dgm:spPr/>
      <dgm:t>
        <a:bodyPr/>
        <a:lstStyle/>
        <a:p>
          <a:endParaRPr lang="zh-TW" altLang="en-US"/>
        </a:p>
      </dgm:t>
    </dgm:pt>
    <dgm:pt modelId="{FD802A94-0193-4E25-98C7-4AE70C32FDFE}" type="pres">
      <dgm:prSet presAssocID="{D3E46000-B6F3-454E-B94B-71BFAA1EFEC4}" presName="hierChild3" presStyleCnt="0"/>
      <dgm:spPr/>
      <dgm:t>
        <a:bodyPr/>
        <a:lstStyle/>
        <a:p>
          <a:endParaRPr lang="zh-TW" altLang="en-US"/>
        </a:p>
      </dgm:t>
    </dgm:pt>
    <dgm:pt modelId="{50DC3CBB-FEFF-46A7-873C-FDD23742332D}" type="pres">
      <dgm:prSet presAssocID="{0D20BE1D-546F-4496-B055-458CAC55797A}" presName="Name25" presStyleLbl="parChTrans1D3" presStyleIdx="2" presStyleCnt="4"/>
      <dgm:spPr/>
      <dgm:t>
        <a:bodyPr/>
        <a:lstStyle/>
        <a:p>
          <a:endParaRPr lang="zh-TW" altLang="en-US"/>
        </a:p>
      </dgm:t>
    </dgm:pt>
    <dgm:pt modelId="{E072C158-C3AA-4B00-A391-E4D2380F61FE}" type="pres">
      <dgm:prSet presAssocID="{0D20BE1D-546F-4496-B055-458CAC55797A}" presName="connTx" presStyleLbl="parChTrans1D3" presStyleIdx="2" presStyleCnt="4"/>
      <dgm:spPr/>
      <dgm:t>
        <a:bodyPr/>
        <a:lstStyle/>
        <a:p>
          <a:endParaRPr lang="zh-TW" altLang="en-US"/>
        </a:p>
      </dgm:t>
    </dgm:pt>
    <dgm:pt modelId="{1ACFF805-409B-473A-BDAB-404E6C13C70F}" type="pres">
      <dgm:prSet presAssocID="{AC60655F-39ED-4527-954B-4A2DB9A5D4DD}" presName="Name30" presStyleCnt="0"/>
      <dgm:spPr/>
      <dgm:t>
        <a:bodyPr/>
        <a:lstStyle/>
        <a:p>
          <a:endParaRPr lang="zh-TW" altLang="en-US"/>
        </a:p>
      </dgm:t>
    </dgm:pt>
    <dgm:pt modelId="{B43A9F42-D3A1-4CA7-BDB4-F2EC265A7058}" type="pres">
      <dgm:prSet presAssocID="{AC60655F-39ED-4527-954B-4A2DB9A5D4DD}" presName="level2Shape" presStyleLbl="node3" presStyleIdx="1" presStyleCnt="3" custScaleY="138820"/>
      <dgm:spPr/>
      <dgm:t>
        <a:bodyPr/>
        <a:lstStyle/>
        <a:p>
          <a:endParaRPr lang="zh-TW" altLang="en-US"/>
        </a:p>
      </dgm:t>
    </dgm:pt>
    <dgm:pt modelId="{AD298990-8583-4D3E-991E-8F4BD1004A88}" type="pres">
      <dgm:prSet presAssocID="{AC60655F-39ED-4527-954B-4A2DB9A5D4DD}" presName="hierChild3" presStyleCnt="0"/>
      <dgm:spPr/>
      <dgm:t>
        <a:bodyPr/>
        <a:lstStyle/>
        <a:p>
          <a:endParaRPr lang="zh-TW" altLang="en-US"/>
        </a:p>
      </dgm:t>
    </dgm:pt>
    <dgm:pt modelId="{5F29282D-4733-42AB-AB13-E014CDB1E2E2}" type="pres">
      <dgm:prSet presAssocID="{240AB150-532D-4C61-BFE0-C1D9C1CDE956}" presName="Name25" presStyleLbl="parChTrans1D4" presStyleIdx="1" presStyleCnt="3"/>
      <dgm:spPr/>
      <dgm:t>
        <a:bodyPr/>
        <a:lstStyle/>
        <a:p>
          <a:endParaRPr lang="zh-TW" altLang="en-US"/>
        </a:p>
      </dgm:t>
    </dgm:pt>
    <dgm:pt modelId="{2F4A739B-E540-454F-BFC0-82312B728A9D}" type="pres">
      <dgm:prSet presAssocID="{240AB150-532D-4C61-BFE0-C1D9C1CDE956}" presName="connTx" presStyleLbl="parChTrans1D4" presStyleIdx="1" presStyleCnt="3"/>
      <dgm:spPr/>
      <dgm:t>
        <a:bodyPr/>
        <a:lstStyle/>
        <a:p>
          <a:endParaRPr lang="zh-TW" altLang="en-US"/>
        </a:p>
      </dgm:t>
    </dgm:pt>
    <dgm:pt modelId="{C84A7EFE-73DD-4B74-9A14-6E2A491EBC34}" type="pres">
      <dgm:prSet presAssocID="{2275DDD8-FF9B-41AC-AA24-9B4C362756F9}" presName="Name30" presStyleCnt="0"/>
      <dgm:spPr/>
      <dgm:t>
        <a:bodyPr/>
        <a:lstStyle/>
        <a:p>
          <a:endParaRPr lang="zh-TW" altLang="en-US"/>
        </a:p>
      </dgm:t>
    </dgm:pt>
    <dgm:pt modelId="{D13C9C98-9693-40AA-9E22-675F760E7951}" type="pres">
      <dgm:prSet presAssocID="{2275DDD8-FF9B-41AC-AA24-9B4C362756F9}" presName="level2Shape" presStyleLbl="node4" presStyleIdx="1" presStyleCnt="3" custScaleY="138820"/>
      <dgm:spPr/>
      <dgm:t>
        <a:bodyPr/>
        <a:lstStyle/>
        <a:p>
          <a:endParaRPr lang="zh-TW" altLang="en-US"/>
        </a:p>
      </dgm:t>
    </dgm:pt>
    <dgm:pt modelId="{5DEF668A-48C5-4AAE-A096-1332FD039403}" type="pres">
      <dgm:prSet presAssocID="{2275DDD8-FF9B-41AC-AA24-9B4C362756F9}" presName="hierChild3" presStyleCnt="0"/>
      <dgm:spPr/>
      <dgm:t>
        <a:bodyPr/>
        <a:lstStyle/>
        <a:p>
          <a:endParaRPr lang="zh-TW" altLang="en-US"/>
        </a:p>
      </dgm:t>
    </dgm:pt>
    <dgm:pt modelId="{DDFFD5A1-FE02-482A-9A6B-6F72AD0F8F8E}" type="pres">
      <dgm:prSet presAssocID="{6CFD7497-8FB8-43E8-9000-4509A7324B32}" presName="Name25" presStyleLbl="parChTrans1D4" presStyleIdx="2" presStyleCnt="3"/>
      <dgm:spPr/>
      <dgm:t>
        <a:bodyPr/>
        <a:lstStyle/>
        <a:p>
          <a:endParaRPr lang="zh-TW" altLang="en-US"/>
        </a:p>
      </dgm:t>
    </dgm:pt>
    <dgm:pt modelId="{D1B0E658-6D73-4026-9904-E7BB723D2E76}" type="pres">
      <dgm:prSet presAssocID="{6CFD7497-8FB8-43E8-9000-4509A7324B32}" presName="connTx" presStyleLbl="parChTrans1D4" presStyleIdx="2" presStyleCnt="3"/>
      <dgm:spPr/>
      <dgm:t>
        <a:bodyPr/>
        <a:lstStyle/>
        <a:p>
          <a:endParaRPr lang="zh-TW" altLang="en-US"/>
        </a:p>
      </dgm:t>
    </dgm:pt>
    <dgm:pt modelId="{2F519DCD-2F96-4EF7-9C3E-19DCD8A44873}" type="pres">
      <dgm:prSet presAssocID="{043F2724-3CB4-456F-B07A-1F2AC72914A8}" presName="Name30" presStyleCnt="0"/>
      <dgm:spPr/>
      <dgm:t>
        <a:bodyPr/>
        <a:lstStyle/>
        <a:p>
          <a:endParaRPr lang="zh-TW" altLang="en-US"/>
        </a:p>
      </dgm:t>
    </dgm:pt>
    <dgm:pt modelId="{C1E2AA18-DF60-4AD1-A11C-A6A721A55DD4}" type="pres">
      <dgm:prSet presAssocID="{043F2724-3CB4-456F-B07A-1F2AC72914A8}" presName="level2Shape" presStyleLbl="node4" presStyleIdx="2" presStyleCnt="3" custScaleY="138820"/>
      <dgm:spPr/>
      <dgm:t>
        <a:bodyPr/>
        <a:lstStyle/>
        <a:p>
          <a:endParaRPr lang="zh-TW" altLang="en-US"/>
        </a:p>
      </dgm:t>
    </dgm:pt>
    <dgm:pt modelId="{82E1B672-8C4A-400B-A8D3-AC58BA8265CE}" type="pres">
      <dgm:prSet presAssocID="{043F2724-3CB4-456F-B07A-1F2AC72914A8}" presName="hierChild3" presStyleCnt="0"/>
      <dgm:spPr/>
      <dgm:t>
        <a:bodyPr/>
        <a:lstStyle/>
        <a:p>
          <a:endParaRPr lang="zh-TW" altLang="en-US"/>
        </a:p>
      </dgm:t>
    </dgm:pt>
    <dgm:pt modelId="{304CC54E-181D-45D9-BF1D-6E7A65DDBC59}" type="pres">
      <dgm:prSet presAssocID="{63EA95D8-7CBC-4CCB-AE3A-CE0B4A38FCDD}" presName="Name25" presStyleLbl="parChTrans1D3" presStyleIdx="3" presStyleCnt="4"/>
      <dgm:spPr/>
      <dgm:t>
        <a:bodyPr/>
        <a:lstStyle/>
        <a:p>
          <a:endParaRPr lang="zh-TW" altLang="en-US"/>
        </a:p>
      </dgm:t>
    </dgm:pt>
    <dgm:pt modelId="{A0AEE66A-E65C-4D4A-B2FD-3B87F2078105}" type="pres">
      <dgm:prSet presAssocID="{63EA95D8-7CBC-4CCB-AE3A-CE0B4A38FCDD}" presName="connTx" presStyleLbl="parChTrans1D3" presStyleIdx="3" presStyleCnt="4"/>
      <dgm:spPr/>
      <dgm:t>
        <a:bodyPr/>
        <a:lstStyle/>
        <a:p>
          <a:endParaRPr lang="zh-TW" altLang="en-US"/>
        </a:p>
      </dgm:t>
    </dgm:pt>
    <dgm:pt modelId="{4B12661B-61D1-4EB1-8281-CA7FE9EF00D6}" type="pres">
      <dgm:prSet presAssocID="{B3B6A37B-5292-4652-A5F0-AC1D2511B153}" presName="Name30" presStyleCnt="0"/>
      <dgm:spPr/>
      <dgm:t>
        <a:bodyPr/>
        <a:lstStyle/>
        <a:p>
          <a:endParaRPr lang="zh-TW" altLang="en-US"/>
        </a:p>
      </dgm:t>
    </dgm:pt>
    <dgm:pt modelId="{40C24333-8EA5-4BF8-8E0E-C5B344ACCF24}" type="pres">
      <dgm:prSet presAssocID="{B3B6A37B-5292-4652-A5F0-AC1D2511B153}" presName="level2Shape" presStyleLbl="node3" presStyleIdx="2" presStyleCnt="3" custScaleY="138820"/>
      <dgm:spPr/>
      <dgm:t>
        <a:bodyPr/>
        <a:lstStyle/>
        <a:p>
          <a:endParaRPr lang="zh-TW" altLang="en-US"/>
        </a:p>
      </dgm:t>
    </dgm:pt>
    <dgm:pt modelId="{DB7C0049-B5A9-4C44-B3CB-5221AF80A2CD}" type="pres">
      <dgm:prSet presAssocID="{B3B6A37B-5292-4652-A5F0-AC1D2511B153}" presName="hierChild3" presStyleCnt="0"/>
      <dgm:spPr/>
      <dgm:t>
        <a:bodyPr/>
        <a:lstStyle/>
        <a:p>
          <a:endParaRPr lang="zh-TW" altLang="en-US"/>
        </a:p>
      </dgm:t>
    </dgm:pt>
    <dgm:pt modelId="{3744C2BB-3265-4F23-8A5B-CE45AFBBFC5C}" type="pres">
      <dgm:prSet presAssocID="{35C26239-40A1-43BE-B45C-61B935057848}" presName="bgShapesFlow" presStyleCnt="0"/>
      <dgm:spPr/>
      <dgm:t>
        <a:bodyPr/>
        <a:lstStyle/>
        <a:p>
          <a:endParaRPr lang="zh-TW" altLang="en-US"/>
        </a:p>
      </dgm:t>
    </dgm:pt>
  </dgm:ptLst>
  <dgm:cxnLst>
    <dgm:cxn modelId="{CFD6077A-9E85-48D0-9999-0166CDF34327}" type="presOf" srcId="{240AB150-532D-4C61-BFE0-C1D9C1CDE956}" destId="{5F29282D-4733-42AB-AB13-E014CDB1E2E2}" srcOrd="0" destOrd="0" presId="urn:microsoft.com/office/officeart/2005/8/layout/hierarchy5"/>
    <dgm:cxn modelId="{DB5BCA37-0309-4A7B-B62D-BE32A563FE6C}" type="presOf" srcId="{B3B6A37B-5292-4652-A5F0-AC1D2511B153}" destId="{40C24333-8EA5-4BF8-8E0E-C5B344ACCF24}" srcOrd="0" destOrd="0" presId="urn:microsoft.com/office/officeart/2005/8/layout/hierarchy5"/>
    <dgm:cxn modelId="{66B1E017-4D76-4985-8782-0E246B430555}" type="presOf" srcId="{D4DFB863-CE18-4FD7-9BF7-E8BD7E7CEE0C}" destId="{AD5D3F3D-4FD5-48B8-94CA-E4809A8F782D}" srcOrd="1" destOrd="0" presId="urn:microsoft.com/office/officeart/2005/8/layout/hierarchy5"/>
    <dgm:cxn modelId="{763F3512-1EE9-4FEB-990C-7CC070BA36FC}" srcId="{35C26239-40A1-43BE-B45C-61B935057848}" destId="{7CA7CC5A-ACA8-450C-9E1C-83D2B37FDDB7}" srcOrd="0" destOrd="0" parTransId="{A6288087-C5C3-4AF3-A8BC-5764C5867090}" sibTransId="{C9EBCA11-0DA2-441E-9804-AF34E8A489DD}"/>
    <dgm:cxn modelId="{6C70B585-1B10-4C7D-82EB-8CE2361C5556}" srcId="{1F41A718-D7E0-4C22-AD6B-134780F74021}" destId="{83B668B3-E8CB-4B4C-8272-E6740E763E17}" srcOrd="0" destOrd="0" parTransId="{6ABCFC24-B510-4446-B23C-AE023D1FBBBD}" sibTransId="{FE570DBF-9672-416A-8E39-3702E4AEFD29}"/>
    <dgm:cxn modelId="{3FD9F7C4-790D-4F84-A819-3AB6C34EC78B}" type="presOf" srcId="{D0DF34D1-FF93-4723-BD4A-BCF9F0DB0D25}" destId="{48ABB9F4-4456-494E-B1AA-CA649EAFB5E6}" srcOrd="0" destOrd="0" presId="urn:microsoft.com/office/officeart/2005/8/layout/hierarchy5"/>
    <dgm:cxn modelId="{74A4E05B-18C9-4A1A-AD85-5CC876380A0C}" type="presOf" srcId="{11E316DE-AAE8-460A-90D6-47945FE443FE}" destId="{A718C543-7F1A-4797-90BE-68ADAA2BF2EF}" srcOrd="0" destOrd="0" presId="urn:microsoft.com/office/officeart/2005/8/layout/hierarchy5"/>
    <dgm:cxn modelId="{79FD5A7A-E7F9-446D-A805-1B85C9AB5AF6}" type="presOf" srcId="{7CA7CC5A-ACA8-450C-9E1C-83D2B37FDDB7}" destId="{F58030FA-95B0-42EF-B603-679BF669E0D3}" srcOrd="0" destOrd="0" presId="urn:microsoft.com/office/officeart/2005/8/layout/hierarchy5"/>
    <dgm:cxn modelId="{1B23C2CF-A84F-4F0F-9AA5-C66ADD950BD3}" srcId="{7CA7CC5A-ACA8-450C-9E1C-83D2B37FDDB7}" destId="{D3E46000-B6F3-454E-B94B-71BFAA1EFEC4}" srcOrd="1" destOrd="0" parTransId="{D4DFB863-CE18-4FD7-9BF7-E8BD7E7CEE0C}" sibTransId="{2DE91751-38D6-4610-8ED9-C7A1C4A63350}"/>
    <dgm:cxn modelId="{6F70358E-DE00-433A-9CB4-77DA3902B605}" type="presOf" srcId="{240AB150-532D-4C61-BFE0-C1D9C1CDE956}" destId="{2F4A739B-E540-454F-BFC0-82312B728A9D}" srcOrd="1" destOrd="0" presId="urn:microsoft.com/office/officeart/2005/8/layout/hierarchy5"/>
    <dgm:cxn modelId="{7113D77B-D2BF-473E-A482-DE891164A9E2}" type="presOf" srcId="{D4DFB863-CE18-4FD7-9BF7-E8BD7E7CEE0C}" destId="{085412A2-C728-4D8B-8EA1-9DF7FD26473C}" srcOrd="0" destOrd="0" presId="urn:microsoft.com/office/officeart/2005/8/layout/hierarchy5"/>
    <dgm:cxn modelId="{77ED2972-41D1-4644-98CF-24409149F7C4}" type="presOf" srcId="{FDB8CD2A-A858-4B00-9E8F-FEA3F79E4F87}" destId="{596A121B-FD01-4AAE-BCBC-1F5A6FE44FD7}" srcOrd="1" destOrd="0" presId="urn:microsoft.com/office/officeart/2005/8/layout/hierarchy5"/>
    <dgm:cxn modelId="{E8CD7BD2-C9BA-4A2C-AC8D-915756CE909C}" type="presOf" srcId="{63EA95D8-7CBC-4CCB-AE3A-CE0B4A38FCDD}" destId="{A0AEE66A-E65C-4D4A-B2FD-3B87F2078105}" srcOrd="1" destOrd="0" presId="urn:microsoft.com/office/officeart/2005/8/layout/hierarchy5"/>
    <dgm:cxn modelId="{BE552DEA-519A-467D-86CD-48A05B82A8E7}" type="presOf" srcId="{6CFD7497-8FB8-43E8-9000-4509A7324B32}" destId="{DDFFD5A1-FE02-482A-9A6B-6F72AD0F8F8E}" srcOrd="0" destOrd="0" presId="urn:microsoft.com/office/officeart/2005/8/layout/hierarchy5"/>
    <dgm:cxn modelId="{145890BE-893E-49BA-BA6A-946982EC8C54}" type="presOf" srcId="{FDB8CD2A-A858-4B00-9E8F-FEA3F79E4F87}" destId="{A6F4148D-8D4D-4C6D-8189-E6A247B1F150}" srcOrd="0" destOrd="0" presId="urn:microsoft.com/office/officeart/2005/8/layout/hierarchy5"/>
    <dgm:cxn modelId="{F85DA23A-E9AE-4DBE-94DF-F37E05997E3B}" srcId="{D3E46000-B6F3-454E-B94B-71BFAA1EFEC4}" destId="{AC60655F-39ED-4527-954B-4A2DB9A5D4DD}" srcOrd="0" destOrd="0" parTransId="{0D20BE1D-546F-4496-B055-458CAC55797A}" sibTransId="{324FA885-56E0-4258-9F39-753B9B2460A3}"/>
    <dgm:cxn modelId="{012124BC-2BDC-43D0-9846-2D560F5FDCB9}" srcId="{7CA7CC5A-ACA8-450C-9E1C-83D2B37FDDB7}" destId="{88840735-1704-40F0-81BB-8C60BCBFC89D}" srcOrd="0" destOrd="0" parTransId="{11E316DE-AAE8-460A-90D6-47945FE443FE}" sibTransId="{2981000A-6400-4752-95BF-1478F63D30F9}"/>
    <dgm:cxn modelId="{B4FA5BE1-BA6D-4E7A-875C-A9FF31491072}" type="presOf" srcId="{043F2724-3CB4-456F-B07A-1F2AC72914A8}" destId="{C1E2AA18-DF60-4AD1-A11C-A6A721A55DD4}" srcOrd="0" destOrd="0" presId="urn:microsoft.com/office/officeart/2005/8/layout/hierarchy5"/>
    <dgm:cxn modelId="{9E6903EA-FDD9-4BD3-A812-6E91A894DAD5}" type="presOf" srcId="{11E316DE-AAE8-460A-90D6-47945FE443FE}" destId="{313E15CD-1743-42A9-B58F-C4663839C060}" srcOrd="1" destOrd="0" presId="urn:microsoft.com/office/officeart/2005/8/layout/hierarchy5"/>
    <dgm:cxn modelId="{7B721225-46D4-4CA5-809C-41950F7D5F80}" type="presOf" srcId="{0D20BE1D-546F-4496-B055-458CAC55797A}" destId="{50DC3CBB-FEFF-46A7-873C-FDD23742332D}" srcOrd="0" destOrd="0" presId="urn:microsoft.com/office/officeart/2005/8/layout/hierarchy5"/>
    <dgm:cxn modelId="{CBDC238F-0F37-4F44-8822-A11B65EF8597}" type="presOf" srcId="{88840735-1704-40F0-81BB-8C60BCBFC89D}" destId="{C63E8A94-DC4A-4779-B1CA-2CA23E78C948}" srcOrd="0" destOrd="0" presId="urn:microsoft.com/office/officeart/2005/8/layout/hierarchy5"/>
    <dgm:cxn modelId="{1C6FC979-E47C-45AC-9A16-482D36BF99FE}" srcId="{AC60655F-39ED-4527-954B-4A2DB9A5D4DD}" destId="{2275DDD8-FF9B-41AC-AA24-9B4C362756F9}" srcOrd="0" destOrd="0" parTransId="{240AB150-532D-4C61-BFE0-C1D9C1CDE956}" sibTransId="{E2130109-5706-4B7A-8E6F-248FBC038519}"/>
    <dgm:cxn modelId="{CE6DD081-F03E-4A50-BD08-399150EB5082}" type="presOf" srcId="{D3E46000-B6F3-454E-B94B-71BFAA1EFEC4}" destId="{18C63014-3FAB-40CF-A811-8DBF4B723DF4}" srcOrd="0" destOrd="0" presId="urn:microsoft.com/office/officeart/2005/8/layout/hierarchy5"/>
    <dgm:cxn modelId="{8F35D384-7F6C-4CAD-A8C7-600C75A8E644}" type="presOf" srcId="{1F41A718-D7E0-4C22-AD6B-134780F74021}" destId="{ED8215AD-78CC-47C7-B961-7D2A6080458E}" srcOrd="0" destOrd="0" presId="urn:microsoft.com/office/officeart/2005/8/layout/hierarchy5"/>
    <dgm:cxn modelId="{FA99E7C2-D84F-4220-A1FE-A1809EE8599B}" type="presOf" srcId="{BDBC65ED-94CC-4C6B-A36A-D6133032052F}" destId="{8CCED76C-6BF7-4499-B706-36A00EA81335}" srcOrd="0" destOrd="0" presId="urn:microsoft.com/office/officeart/2005/8/layout/hierarchy5"/>
    <dgm:cxn modelId="{2C52E5C4-32B5-45CC-BCDC-6D0FBB813C99}" srcId="{D3E46000-B6F3-454E-B94B-71BFAA1EFEC4}" destId="{B3B6A37B-5292-4652-A5F0-AC1D2511B153}" srcOrd="1" destOrd="0" parTransId="{63EA95D8-7CBC-4CCB-AE3A-CE0B4A38FCDD}" sibTransId="{4CFFE651-0206-4B91-A2C4-C73BEA0063EB}"/>
    <dgm:cxn modelId="{E7F3CD78-BA47-465F-A079-5380ACC3E764}" type="presOf" srcId="{6CFD7497-8FB8-43E8-9000-4509A7324B32}" destId="{D1B0E658-6D73-4026-9904-E7BB723D2E76}" srcOrd="1" destOrd="0" presId="urn:microsoft.com/office/officeart/2005/8/layout/hierarchy5"/>
    <dgm:cxn modelId="{B77B4A43-7256-42FB-9802-32CEC813B4A8}" type="presOf" srcId="{AC60655F-39ED-4527-954B-4A2DB9A5D4DD}" destId="{B43A9F42-D3A1-4CA7-BDB4-F2EC265A7058}" srcOrd="0" destOrd="0" presId="urn:microsoft.com/office/officeart/2005/8/layout/hierarchy5"/>
    <dgm:cxn modelId="{7246ECEE-54B2-4F71-94E0-2EC93B26DA38}" type="presOf" srcId="{83B668B3-E8CB-4B4C-8272-E6740E763E17}" destId="{0604C9FF-A0EC-4834-98F1-F77053F99249}" srcOrd="0" destOrd="0" presId="urn:microsoft.com/office/officeart/2005/8/layout/hierarchy5"/>
    <dgm:cxn modelId="{E0C0DCD5-A825-4016-AE1F-5FB64C19A7B4}" type="presOf" srcId="{BDBC65ED-94CC-4C6B-A36A-D6133032052F}" destId="{F57BBF07-1AE6-449B-AF6F-15960739C34B}" srcOrd="1" destOrd="0" presId="urn:microsoft.com/office/officeart/2005/8/layout/hierarchy5"/>
    <dgm:cxn modelId="{B712167F-C7BD-4283-97E5-EA34AFF526F1}" srcId="{AC60655F-39ED-4527-954B-4A2DB9A5D4DD}" destId="{043F2724-3CB4-456F-B07A-1F2AC72914A8}" srcOrd="1" destOrd="0" parTransId="{6CFD7497-8FB8-43E8-9000-4509A7324B32}" sibTransId="{6CF67699-1B95-4BED-BB1F-8B0D4B7837A7}"/>
    <dgm:cxn modelId="{0F23166F-BCEC-49C2-B825-CDE1ECF40092}" srcId="{88840735-1704-40F0-81BB-8C60BCBFC89D}" destId="{D0DF34D1-FF93-4723-BD4A-BCF9F0DB0D25}" srcOrd="1" destOrd="0" parTransId="{BDBC65ED-94CC-4C6B-A36A-D6133032052F}" sibTransId="{05AEDAE8-44E1-4AC5-920A-6F36C5171B16}"/>
    <dgm:cxn modelId="{BA8803E0-AE15-4E1A-BBB4-D07B342D1D33}" srcId="{88840735-1704-40F0-81BB-8C60BCBFC89D}" destId="{1F41A718-D7E0-4C22-AD6B-134780F74021}" srcOrd="0" destOrd="0" parTransId="{FDB8CD2A-A858-4B00-9E8F-FEA3F79E4F87}" sibTransId="{4147D98D-E0E8-4EB8-AFBA-077D0F0A0439}"/>
    <dgm:cxn modelId="{8C10416D-A04D-49AF-A8CB-0FD568683B10}" type="presOf" srcId="{2275DDD8-FF9B-41AC-AA24-9B4C362756F9}" destId="{D13C9C98-9693-40AA-9E22-675F760E7951}" srcOrd="0" destOrd="0" presId="urn:microsoft.com/office/officeart/2005/8/layout/hierarchy5"/>
    <dgm:cxn modelId="{67F80933-D10D-4781-B5DA-8C907A2C2A9F}" type="presOf" srcId="{63EA95D8-7CBC-4CCB-AE3A-CE0B4A38FCDD}" destId="{304CC54E-181D-45D9-BF1D-6E7A65DDBC59}" srcOrd="0" destOrd="0" presId="urn:microsoft.com/office/officeart/2005/8/layout/hierarchy5"/>
    <dgm:cxn modelId="{DCFE0285-4C1B-46D1-B172-B5BAA576A25C}" type="presOf" srcId="{35C26239-40A1-43BE-B45C-61B935057848}" destId="{D98C7017-6B48-4A77-84D1-805A65872E01}" srcOrd="0" destOrd="0" presId="urn:microsoft.com/office/officeart/2005/8/layout/hierarchy5"/>
    <dgm:cxn modelId="{FE9D65A5-6D0D-4D42-93AA-D7773DF2DD93}" type="presOf" srcId="{0D20BE1D-546F-4496-B055-458CAC55797A}" destId="{E072C158-C3AA-4B00-A391-E4D2380F61FE}" srcOrd="1" destOrd="0" presId="urn:microsoft.com/office/officeart/2005/8/layout/hierarchy5"/>
    <dgm:cxn modelId="{8AC60F0C-9650-4373-A493-5CD22FE0172A}" type="presOf" srcId="{6ABCFC24-B510-4446-B23C-AE023D1FBBBD}" destId="{34AEF399-7935-4352-B486-696525DFC9E1}" srcOrd="0" destOrd="0" presId="urn:microsoft.com/office/officeart/2005/8/layout/hierarchy5"/>
    <dgm:cxn modelId="{C77D3758-E726-41C9-86E1-7C64C5BB59AD}" type="presOf" srcId="{6ABCFC24-B510-4446-B23C-AE023D1FBBBD}" destId="{472DEB52-745B-430B-9A7E-DC9166E5E0A3}" srcOrd="1" destOrd="0" presId="urn:microsoft.com/office/officeart/2005/8/layout/hierarchy5"/>
    <dgm:cxn modelId="{FF502DAC-6955-44FA-B8E0-CB44B189211B}" type="presParOf" srcId="{D98C7017-6B48-4A77-84D1-805A65872E01}" destId="{95B233F7-BA25-4137-87D3-2C5B8481D38B}" srcOrd="0" destOrd="0" presId="urn:microsoft.com/office/officeart/2005/8/layout/hierarchy5"/>
    <dgm:cxn modelId="{3CCCA26B-07BB-4C78-BBB4-CE40CE8BA033}" type="presParOf" srcId="{95B233F7-BA25-4137-87D3-2C5B8481D38B}" destId="{C035871A-C227-44C5-A6E3-4B7CFF9770D8}" srcOrd="0" destOrd="0" presId="urn:microsoft.com/office/officeart/2005/8/layout/hierarchy5"/>
    <dgm:cxn modelId="{068021FF-908A-40D0-9640-1920385D3EC6}" type="presParOf" srcId="{C035871A-C227-44C5-A6E3-4B7CFF9770D8}" destId="{BE180314-67B1-49F6-8901-3D8F55D05061}" srcOrd="0" destOrd="0" presId="urn:microsoft.com/office/officeart/2005/8/layout/hierarchy5"/>
    <dgm:cxn modelId="{AF65DAB9-C77B-4248-831A-283B28A4FD9A}" type="presParOf" srcId="{BE180314-67B1-49F6-8901-3D8F55D05061}" destId="{F58030FA-95B0-42EF-B603-679BF669E0D3}" srcOrd="0" destOrd="0" presId="urn:microsoft.com/office/officeart/2005/8/layout/hierarchy5"/>
    <dgm:cxn modelId="{11CCD3E1-2819-4DCE-BDA5-03F4934346A2}" type="presParOf" srcId="{BE180314-67B1-49F6-8901-3D8F55D05061}" destId="{B0B30CAA-333A-4D81-A81E-E8CE45D17E74}" srcOrd="1" destOrd="0" presId="urn:microsoft.com/office/officeart/2005/8/layout/hierarchy5"/>
    <dgm:cxn modelId="{D01C108F-5367-4DF0-A47A-F33B4CC2A92A}" type="presParOf" srcId="{B0B30CAA-333A-4D81-A81E-E8CE45D17E74}" destId="{A718C543-7F1A-4797-90BE-68ADAA2BF2EF}" srcOrd="0" destOrd="0" presId="urn:microsoft.com/office/officeart/2005/8/layout/hierarchy5"/>
    <dgm:cxn modelId="{FE89DAAC-D1B3-4061-92EA-E460BFFEEBFC}" type="presParOf" srcId="{A718C543-7F1A-4797-90BE-68ADAA2BF2EF}" destId="{313E15CD-1743-42A9-B58F-C4663839C060}" srcOrd="0" destOrd="0" presId="urn:microsoft.com/office/officeart/2005/8/layout/hierarchy5"/>
    <dgm:cxn modelId="{D019721F-9622-4079-AF25-A4F8D5ABBDE2}" type="presParOf" srcId="{B0B30CAA-333A-4D81-A81E-E8CE45D17E74}" destId="{E62E86EE-C6DF-4EE8-93E0-0A095C99D2BA}" srcOrd="1" destOrd="0" presId="urn:microsoft.com/office/officeart/2005/8/layout/hierarchy5"/>
    <dgm:cxn modelId="{1E9FA3C1-306B-424D-AD6B-5632480044E4}" type="presParOf" srcId="{E62E86EE-C6DF-4EE8-93E0-0A095C99D2BA}" destId="{C63E8A94-DC4A-4779-B1CA-2CA23E78C948}" srcOrd="0" destOrd="0" presId="urn:microsoft.com/office/officeart/2005/8/layout/hierarchy5"/>
    <dgm:cxn modelId="{DA31AF7A-766B-46CC-9098-9370B79E9418}" type="presParOf" srcId="{E62E86EE-C6DF-4EE8-93E0-0A095C99D2BA}" destId="{1501ABCB-7AF7-4056-9A25-50CAEAD436D4}" srcOrd="1" destOrd="0" presId="urn:microsoft.com/office/officeart/2005/8/layout/hierarchy5"/>
    <dgm:cxn modelId="{CB5A2099-3F1C-4B8C-A6BE-9E73D4E1C26F}" type="presParOf" srcId="{1501ABCB-7AF7-4056-9A25-50CAEAD436D4}" destId="{A6F4148D-8D4D-4C6D-8189-E6A247B1F150}" srcOrd="0" destOrd="0" presId="urn:microsoft.com/office/officeart/2005/8/layout/hierarchy5"/>
    <dgm:cxn modelId="{C1C843A6-D85E-40D8-B9BF-4F7A5110CE02}" type="presParOf" srcId="{A6F4148D-8D4D-4C6D-8189-E6A247B1F150}" destId="{596A121B-FD01-4AAE-BCBC-1F5A6FE44FD7}" srcOrd="0" destOrd="0" presId="urn:microsoft.com/office/officeart/2005/8/layout/hierarchy5"/>
    <dgm:cxn modelId="{08498587-E64F-4C86-9D9B-CC8808F2A926}" type="presParOf" srcId="{1501ABCB-7AF7-4056-9A25-50CAEAD436D4}" destId="{237838BF-CE2E-4CB4-A8F7-5F4BF5D06CCE}" srcOrd="1" destOrd="0" presId="urn:microsoft.com/office/officeart/2005/8/layout/hierarchy5"/>
    <dgm:cxn modelId="{764EDA56-7B79-4800-89B2-0343921471E5}" type="presParOf" srcId="{237838BF-CE2E-4CB4-A8F7-5F4BF5D06CCE}" destId="{ED8215AD-78CC-47C7-B961-7D2A6080458E}" srcOrd="0" destOrd="0" presId="urn:microsoft.com/office/officeart/2005/8/layout/hierarchy5"/>
    <dgm:cxn modelId="{54271F72-806D-44EA-906D-2C67E1697705}" type="presParOf" srcId="{237838BF-CE2E-4CB4-A8F7-5F4BF5D06CCE}" destId="{19BFB0D3-29B9-4A45-B841-ACC0D0C73578}" srcOrd="1" destOrd="0" presId="urn:microsoft.com/office/officeart/2005/8/layout/hierarchy5"/>
    <dgm:cxn modelId="{529D0449-A6CF-4526-B529-5DE99B002C03}" type="presParOf" srcId="{19BFB0D3-29B9-4A45-B841-ACC0D0C73578}" destId="{34AEF399-7935-4352-B486-696525DFC9E1}" srcOrd="0" destOrd="0" presId="urn:microsoft.com/office/officeart/2005/8/layout/hierarchy5"/>
    <dgm:cxn modelId="{B9D85DD6-2D62-4AC1-9C77-A9BCC8807042}" type="presParOf" srcId="{34AEF399-7935-4352-B486-696525DFC9E1}" destId="{472DEB52-745B-430B-9A7E-DC9166E5E0A3}" srcOrd="0" destOrd="0" presId="urn:microsoft.com/office/officeart/2005/8/layout/hierarchy5"/>
    <dgm:cxn modelId="{E57514E5-E1FC-423A-8585-540EF78BA4B4}" type="presParOf" srcId="{19BFB0D3-29B9-4A45-B841-ACC0D0C73578}" destId="{8A3BFE9F-DEBD-4422-8B73-050EDF55DB19}" srcOrd="1" destOrd="0" presId="urn:microsoft.com/office/officeart/2005/8/layout/hierarchy5"/>
    <dgm:cxn modelId="{18DC3CF9-EF7A-4E26-887C-8FCF4AE95B63}" type="presParOf" srcId="{8A3BFE9F-DEBD-4422-8B73-050EDF55DB19}" destId="{0604C9FF-A0EC-4834-98F1-F77053F99249}" srcOrd="0" destOrd="0" presId="urn:microsoft.com/office/officeart/2005/8/layout/hierarchy5"/>
    <dgm:cxn modelId="{9BD7F947-8CDF-4C6F-B3CF-EA37BDA5F052}" type="presParOf" srcId="{8A3BFE9F-DEBD-4422-8B73-050EDF55DB19}" destId="{D8635AD3-3729-4928-9870-3D39CFAF6CA0}" srcOrd="1" destOrd="0" presId="urn:microsoft.com/office/officeart/2005/8/layout/hierarchy5"/>
    <dgm:cxn modelId="{264CA147-519E-4764-803C-FB97C139D7BB}" type="presParOf" srcId="{1501ABCB-7AF7-4056-9A25-50CAEAD436D4}" destId="{8CCED76C-6BF7-4499-B706-36A00EA81335}" srcOrd="2" destOrd="0" presId="urn:microsoft.com/office/officeart/2005/8/layout/hierarchy5"/>
    <dgm:cxn modelId="{4943001E-4F63-4BBC-8560-5B91AB729A33}" type="presParOf" srcId="{8CCED76C-6BF7-4499-B706-36A00EA81335}" destId="{F57BBF07-1AE6-449B-AF6F-15960739C34B}" srcOrd="0" destOrd="0" presId="urn:microsoft.com/office/officeart/2005/8/layout/hierarchy5"/>
    <dgm:cxn modelId="{E5C20ECB-9255-4E7E-921E-7337E8236A21}" type="presParOf" srcId="{1501ABCB-7AF7-4056-9A25-50CAEAD436D4}" destId="{4E7A318B-3BA6-46ED-B2E5-65741FB700B5}" srcOrd="3" destOrd="0" presId="urn:microsoft.com/office/officeart/2005/8/layout/hierarchy5"/>
    <dgm:cxn modelId="{37525971-E48D-43A2-952D-F4DB3F3FF2BB}" type="presParOf" srcId="{4E7A318B-3BA6-46ED-B2E5-65741FB700B5}" destId="{48ABB9F4-4456-494E-B1AA-CA649EAFB5E6}" srcOrd="0" destOrd="0" presId="urn:microsoft.com/office/officeart/2005/8/layout/hierarchy5"/>
    <dgm:cxn modelId="{6B101ADB-7B39-4C02-8F9E-F5D787AB9261}" type="presParOf" srcId="{4E7A318B-3BA6-46ED-B2E5-65741FB700B5}" destId="{0DB735C8-7E28-494D-8A4F-D43380AC04F2}" srcOrd="1" destOrd="0" presId="urn:microsoft.com/office/officeart/2005/8/layout/hierarchy5"/>
    <dgm:cxn modelId="{03166952-A355-4A5E-8510-D049D704D50C}" type="presParOf" srcId="{B0B30CAA-333A-4D81-A81E-E8CE45D17E74}" destId="{085412A2-C728-4D8B-8EA1-9DF7FD26473C}" srcOrd="2" destOrd="0" presId="urn:microsoft.com/office/officeart/2005/8/layout/hierarchy5"/>
    <dgm:cxn modelId="{F8202338-9244-4616-B9F8-C06FC17F53D3}" type="presParOf" srcId="{085412A2-C728-4D8B-8EA1-9DF7FD26473C}" destId="{AD5D3F3D-4FD5-48B8-94CA-E4809A8F782D}" srcOrd="0" destOrd="0" presId="urn:microsoft.com/office/officeart/2005/8/layout/hierarchy5"/>
    <dgm:cxn modelId="{44621462-688B-4AEF-85DD-D197273C9DE5}" type="presParOf" srcId="{B0B30CAA-333A-4D81-A81E-E8CE45D17E74}" destId="{B2496D19-F727-4307-A8A4-E92FC9BF2D12}" srcOrd="3" destOrd="0" presId="urn:microsoft.com/office/officeart/2005/8/layout/hierarchy5"/>
    <dgm:cxn modelId="{18DE981A-AEC6-4943-A6E6-7C065942F987}" type="presParOf" srcId="{B2496D19-F727-4307-A8A4-E92FC9BF2D12}" destId="{18C63014-3FAB-40CF-A811-8DBF4B723DF4}" srcOrd="0" destOrd="0" presId="urn:microsoft.com/office/officeart/2005/8/layout/hierarchy5"/>
    <dgm:cxn modelId="{9F27E68E-C244-4ED8-B7E0-8576C0CA65BE}" type="presParOf" srcId="{B2496D19-F727-4307-A8A4-E92FC9BF2D12}" destId="{FD802A94-0193-4E25-98C7-4AE70C32FDFE}" srcOrd="1" destOrd="0" presId="urn:microsoft.com/office/officeart/2005/8/layout/hierarchy5"/>
    <dgm:cxn modelId="{38FCE948-6BD1-49CB-BBAB-06B62AC28E29}" type="presParOf" srcId="{FD802A94-0193-4E25-98C7-4AE70C32FDFE}" destId="{50DC3CBB-FEFF-46A7-873C-FDD23742332D}" srcOrd="0" destOrd="0" presId="urn:microsoft.com/office/officeart/2005/8/layout/hierarchy5"/>
    <dgm:cxn modelId="{BE95F7C6-F325-409B-8425-F102F79C53A7}" type="presParOf" srcId="{50DC3CBB-FEFF-46A7-873C-FDD23742332D}" destId="{E072C158-C3AA-4B00-A391-E4D2380F61FE}" srcOrd="0" destOrd="0" presId="urn:microsoft.com/office/officeart/2005/8/layout/hierarchy5"/>
    <dgm:cxn modelId="{81AFEA00-AA72-46EA-A74B-DD70FBEC550B}" type="presParOf" srcId="{FD802A94-0193-4E25-98C7-4AE70C32FDFE}" destId="{1ACFF805-409B-473A-BDAB-404E6C13C70F}" srcOrd="1" destOrd="0" presId="urn:microsoft.com/office/officeart/2005/8/layout/hierarchy5"/>
    <dgm:cxn modelId="{60189A61-48AE-4A69-9E25-AB82646B025B}" type="presParOf" srcId="{1ACFF805-409B-473A-BDAB-404E6C13C70F}" destId="{B43A9F42-D3A1-4CA7-BDB4-F2EC265A7058}" srcOrd="0" destOrd="0" presId="urn:microsoft.com/office/officeart/2005/8/layout/hierarchy5"/>
    <dgm:cxn modelId="{D0E6DF6B-A871-4756-A36E-395CE3A89B5B}" type="presParOf" srcId="{1ACFF805-409B-473A-BDAB-404E6C13C70F}" destId="{AD298990-8583-4D3E-991E-8F4BD1004A88}" srcOrd="1" destOrd="0" presId="urn:microsoft.com/office/officeart/2005/8/layout/hierarchy5"/>
    <dgm:cxn modelId="{1CDF359F-2E08-4504-8AB3-30B5C23F1DB5}" type="presParOf" srcId="{AD298990-8583-4D3E-991E-8F4BD1004A88}" destId="{5F29282D-4733-42AB-AB13-E014CDB1E2E2}" srcOrd="0" destOrd="0" presId="urn:microsoft.com/office/officeart/2005/8/layout/hierarchy5"/>
    <dgm:cxn modelId="{B6922B89-26DE-4102-8DA0-9DB017B50FD1}" type="presParOf" srcId="{5F29282D-4733-42AB-AB13-E014CDB1E2E2}" destId="{2F4A739B-E540-454F-BFC0-82312B728A9D}" srcOrd="0" destOrd="0" presId="urn:microsoft.com/office/officeart/2005/8/layout/hierarchy5"/>
    <dgm:cxn modelId="{81BE9B3C-00BC-4580-A420-D477CF77D21D}" type="presParOf" srcId="{AD298990-8583-4D3E-991E-8F4BD1004A88}" destId="{C84A7EFE-73DD-4B74-9A14-6E2A491EBC34}" srcOrd="1" destOrd="0" presId="urn:microsoft.com/office/officeart/2005/8/layout/hierarchy5"/>
    <dgm:cxn modelId="{6DB3F52D-1504-4A89-8EEB-A85C24832DD3}" type="presParOf" srcId="{C84A7EFE-73DD-4B74-9A14-6E2A491EBC34}" destId="{D13C9C98-9693-40AA-9E22-675F760E7951}" srcOrd="0" destOrd="0" presId="urn:microsoft.com/office/officeart/2005/8/layout/hierarchy5"/>
    <dgm:cxn modelId="{AA4670C1-92FF-433A-9898-B41AAFF6B120}" type="presParOf" srcId="{C84A7EFE-73DD-4B74-9A14-6E2A491EBC34}" destId="{5DEF668A-48C5-4AAE-A096-1332FD039403}" srcOrd="1" destOrd="0" presId="urn:microsoft.com/office/officeart/2005/8/layout/hierarchy5"/>
    <dgm:cxn modelId="{DE8A1BE8-4662-4B08-88B7-FDFA5476E6DC}" type="presParOf" srcId="{AD298990-8583-4D3E-991E-8F4BD1004A88}" destId="{DDFFD5A1-FE02-482A-9A6B-6F72AD0F8F8E}" srcOrd="2" destOrd="0" presId="urn:microsoft.com/office/officeart/2005/8/layout/hierarchy5"/>
    <dgm:cxn modelId="{FC79B61E-A841-4CC6-B862-D6694185D1D7}" type="presParOf" srcId="{DDFFD5A1-FE02-482A-9A6B-6F72AD0F8F8E}" destId="{D1B0E658-6D73-4026-9904-E7BB723D2E76}" srcOrd="0" destOrd="0" presId="urn:microsoft.com/office/officeart/2005/8/layout/hierarchy5"/>
    <dgm:cxn modelId="{D6B19431-8044-4DE1-9180-370244E005CB}" type="presParOf" srcId="{AD298990-8583-4D3E-991E-8F4BD1004A88}" destId="{2F519DCD-2F96-4EF7-9C3E-19DCD8A44873}" srcOrd="3" destOrd="0" presId="urn:microsoft.com/office/officeart/2005/8/layout/hierarchy5"/>
    <dgm:cxn modelId="{861C9841-71DB-460B-9376-1057F66592BD}" type="presParOf" srcId="{2F519DCD-2F96-4EF7-9C3E-19DCD8A44873}" destId="{C1E2AA18-DF60-4AD1-A11C-A6A721A55DD4}" srcOrd="0" destOrd="0" presId="urn:microsoft.com/office/officeart/2005/8/layout/hierarchy5"/>
    <dgm:cxn modelId="{4987D7DC-9703-4600-ABE7-0BCBEAB49163}" type="presParOf" srcId="{2F519DCD-2F96-4EF7-9C3E-19DCD8A44873}" destId="{82E1B672-8C4A-400B-A8D3-AC58BA8265CE}" srcOrd="1" destOrd="0" presId="urn:microsoft.com/office/officeart/2005/8/layout/hierarchy5"/>
    <dgm:cxn modelId="{EA3E3F11-BC14-4E5D-AF5C-87BE075D1A2D}" type="presParOf" srcId="{FD802A94-0193-4E25-98C7-4AE70C32FDFE}" destId="{304CC54E-181D-45D9-BF1D-6E7A65DDBC59}" srcOrd="2" destOrd="0" presId="urn:microsoft.com/office/officeart/2005/8/layout/hierarchy5"/>
    <dgm:cxn modelId="{E1F96A6D-35BE-409C-AB1F-84D2B7849416}" type="presParOf" srcId="{304CC54E-181D-45D9-BF1D-6E7A65DDBC59}" destId="{A0AEE66A-E65C-4D4A-B2FD-3B87F2078105}" srcOrd="0" destOrd="0" presId="urn:microsoft.com/office/officeart/2005/8/layout/hierarchy5"/>
    <dgm:cxn modelId="{13A84FA2-AA8E-4C1A-8CEA-89B1DB459DC8}" type="presParOf" srcId="{FD802A94-0193-4E25-98C7-4AE70C32FDFE}" destId="{4B12661B-61D1-4EB1-8281-CA7FE9EF00D6}" srcOrd="3" destOrd="0" presId="urn:microsoft.com/office/officeart/2005/8/layout/hierarchy5"/>
    <dgm:cxn modelId="{FD33163B-2ED0-417A-AA1A-FC97051CF798}" type="presParOf" srcId="{4B12661B-61D1-4EB1-8281-CA7FE9EF00D6}" destId="{40C24333-8EA5-4BF8-8E0E-C5B344ACCF24}" srcOrd="0" destOrd="0" presId="urn:microsoft.com/office/officeart/2005/8/layout/hierarchy5"/>
    <dgm:cxn modelId="{3277DB2F-E27E-4E25-826A-6DA3DD4FE4A8}" type="presParOf" srcId="{4B12661B-61D1-4EB1-8281-CA7FE9EF00D6}" destId="{DB7C0049-B5A9-4C44-B3CB-5221AF80A2CD}" srcOrd="1" destOrd="0" presId="urn:microsoft.com/office/officeart/2005/8/layout/hierarchy5"/>
    <dgm:cxn modelId="{52796C39-CFAA-4D28-93B4-A3047BCEA545}" type="presParOf" srcId="{D98C7017-6B48-4A77-84D1-805A65872E01}" destId="{3744C2BB-3265-4F23-8A5B-CE45AFBBFC5C}" srcOrd="1" destOrd="0" presId="urn:microsoft.com/office/officeart/2005/8/layout/hierarchy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8030FA-95B0-42EF-B603-679BF669E0D3}">
      <dsp:nvSpPr>
        <dsp:cNvPr id="0" name=""/>
        <dsp:cNvSpPr/>
      </dsp:nvSpPr>
      <dsp:spPr>
        <a:xfrm>
          <a:off x="2686" y="1776051"/>
          <a:ext cx="1314497" cy="912392"/>
        </a:xfrm>
        <a:prstGeom prst="roundRect">
          <a:avLst>
            <a:gd name="adj" fmla="val 10000"/>
          </a:avLst>
        </a:prstGeom>
        <a:solidFill>
          <a:schemeClr val="bg2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600" b="1" kern="1200" dirty="0" smtClean="0"/>
            <a:t>學生實習</a:t>
          </a:r>
          <a:endParaRPr lang="zh-TW" altLang="en-US" sz="1600" b="1" kern="1200" dirty="0"/>
        </a:p>
      </dsp:txBody>
      <dsp:txXfrm>
        <a:off x="29409" y="1802774"/>
        <a:ext cx="1261051" cy="858946"/>
      </dsp:txXfrm>
    </dsp:sp>
    <dsp:sp modelId="{A718C543-7F1A-4797-90BE-68ADAA2BF2EF}">
      <dsp:nvSpPr>
        <dsp:cNvPr id="0" name=""/>
        <dsp:cNvSpPr/>
      </dsp:nvSpPr>
      <dsp:spPr>
        <a:xfrm rot="17555446">
          <a:off x="895710" y="1587135"/>
          <a:ext cx="1368746" cy="26499"/>
        </a:xfrm>
        <a:custGeom>
          <a:avLst/>
          <a:gdLst/>
          <a:ahLst/>
          <a:cxnLst/>
          <a:rect l="0" t="0" r="0" b="0"/>
          <a:pathLst>
            <a:path>
              <a:moveTo>
                <a:pt x="0" y="13249"/>
              </a:moveTo>
              <a:lnTo>
                <a:pt x="1368746" y="13249"/>
              </a:lnTo>
            </a:path>
          </a:pathLst>
        </a:custGeom>
        <a:noFill/>
        <a:ln w="1587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500" b="1" kern="1200"/>
        </a:p>
      </dsp:txBody>
      <dsp:txXfrm>
        <a:off x="1545864" y="1566166"/>
        <a:ext cx="68437" cy="68437"/>
      </dsp:txXfrm>
    </dsp:sp>
    <dsp:sp modelId="{C63E8A94-DC4A-4779-B1CA-2CA23E78C948}">
      <dsp:nvSpPr>
        <dsp:cNvPr id="0" name=""/>
        <dsp:cNvSpPr/>
      </dsp:nvSpPr>
      <dsp:spPr>
        <a:xfrm>
          <a:off x="1842982" y="512326"/>
          <a:ext cx="1314497" cy="912392"/>
        </a:xfrm>
        <a:prstGeom prst="roundRect">
          <a:avLst>
            <a:gd name="adj" fmla="val 10000"/>
          </a:avLst>
        </a:prstGeom>
        <a:solidFill>
          <a:srgbClr val="00B0F0"/>
        </a:solidFill>
        <a:ln w="15875" cap="flat" cmpd="sng" algn="ctr">
          <a:solidFill>
            <a:schemeClr val="l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600" b="1" kern="1200" dirty="0" smtClean="0"/>
            <a:t>發生勞資糾紛</a:t>
          </a:r>
          <a:endParaRPr lang="zh-TW" altLang="en-US" sz="1600" b="1" kern="1200" dirty="0"/>
        </a:p>
      </dsp:txBody>
      <dsp:txXfrm>
        <a:off x="1869705" y="539049"/>
        <a:ext cx="1261051" cy="858946"/>
      </dsp:txXfrm>
    </dsp:sp>
    <dsp:sp modelId="{A6F4148D-8D4D-4C6D-8189-E6A247B1F150}">
      <dsp:nvSpPr>
        <dsp:cNvPr id="0" name=""/>
        <dsp:cNvSpPr/>
      </dsp:nvSpPr>
      <dsp:spPr>
        <a:xfrm rot="18967690">
          <a:off x="3055693" y="702528"/>
          <a:ext cx="729372" cy="26499"/>
        </a:xfrm>
        <a:custGeom>
          <a:avLst/>
          <a:gdLst/>
          <a:ahLst/>
          <a:cxnLst/>
          <a:rect l="0" t="0" r="0" b="0"/>
          <a:pathLst>
            <a:path>
              <a:moveTo>
                <a:pt x="0" y="13249"/>
              </a:moveTo>
              <a:lnTo>
                <a:pt x="729372" y="13249"/>
              </a:lnTo>
            </a:path>
          </a:pathLst>
        </a:custGeom>
        <a:noFill/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500" b="1" kern="1200"/>
        </a:p>
      </dsp:txBody>
      <dsp:txXfrm>
        <a:off x="3402145" y="697543"/>
        <a:ext cx="36468" cy="36468"/>
      </dsp:txXfrm>
    </dsp:sp>
    <dsp:sp modelId="{ED8215AD-78CC-47C7-B961-7D2A6080458E}">
      <dsp:nvSpPr>
        <dsp:cNvPr id="0" name=""/>
        <dsp:cNvSpPr/>
      </dsp:nvSpPr>
      <dsp:spPr>
        <a:xfrm>
          <a:off x="3683279" y="6836"/>
          <a:ext cx="1314497" cy="912392"/>
        </a:xfrm>
        <a:prstGeom prst="roundRect">
          <a:avLst>
            <a:gd name="adj" fmla="val 10000"/>
          </a:avLst>
        </a:prstGeom>
        <a:solidFill>
          <a:srgbClr val="00B0F0"/>
        </a:solidFill>
        <a:ln w="15875" cap="flat" cmpd="sng" algn="ctr">
          <a:solidFill>
            <a:schemeClr val="l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600" b="1" kern="1200" dirty="0" smtClean="0"/>
            <a:t>通報系辦</a:t>
          </a:r>
          <a:endParaRPr lang="zh-TW" altLang="en-US" sz="1600" b="1" kern="1200" dirty="0"/>
        </a:p>
      </dsp:txBody>
      <dsp:txXfrm>
        <a:off x="3710002" y="33559"/>
        <a:ext cx="1261051" cy="858946"/>
      </dsp:txXfrm>
    </dsp:sp>
    <dsp:sp modelId="{34AEF399-7935-4352-B486-696525DFC9E1}">
      <dsp:nvSpPr>
        <dsp:cNvPr id="0" name=""/>
        <dsp:cNvSpPr/>
      </dsp:nvSpPr>
      <dsp:spPr>
        <a:xfrm>
          <a:off x="4997777" y="449783"/>
          <a:ext cx="525799" cy="26499"/>
        </a:xfrm>
        <a:custGeom>
          <a:avLst/>
          <a:gdLst/>
          <a:ahLst/>
          <a:cxnLst/>
          <a:rect l="0" t="0" r="0" b="0"/>
          <a:pathLst>
            <a:path>
              <a:moveTo>
                <a:pt x="0" y="13249"/>
              </a:moveTo>
              <a:lnTo>
                <a:pt x="525799" y="13249"/>
              </a:lnTo>
            </a:path>
          </a:pathLst>
        </a:custGeom>
        <a:noFill/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500" kern="1200"/>
        </a:p>
      </dsp:txBody>
      <dsp:txXfrm>
        <a:off x="5247531" y="449887"/>
        <a:ext cx="26289" cy="26289"/>
      </dsp:txXfrm>
    </dsp:sp>
    <dsp:sp modelId="{0604C9FF-A0EC-4834-98F1-F77053F99249}">
      <dsp:nvSpPr>
        <dsp:cNvPr id="0" name=""/>
        <dsp:cNvSpPr/>
      </dsp:nvSpPr>
      <dsp:spPr>
        <a:xfrm>
          <a:off x="5523576" y="6836"/>
          <a:ext cx="1314497" cy="912392"/>
        </a:xfrm>
        <a:prstGeom prst="roundRect">
          <a:avLst>
            <a:gd name="adj" fmla="val 10000"/>
          </a:avLst>
        </a:prstGeom>
        <a:solidFill>
          <a:srgbClr val="00B0F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600" b="1" kern="1200" dirty="0" smtClean="0"/>
            <a:t>通報學務處</a:t>
          </a:r>
          <a:endParaRPr lang="en-US" altLang="zh-TW" sz="1600" b="1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600" b="1" kern="1200" dirty="0" smtClean="0"/>
            <a:t>協助處理</a:t>
          </a:r>
          <a:endParaRPr lang="zh-TW" altLang="en-US" sz="1600" b="1" kern="1200" dirty="0"/>
        </a:p>
      </dsp:txBody>
      <dsp:txXfrm>
        <a:off x="5550299" y="33559"/>
        <a:ext cx="1261051" cy="858946"/>
      </dsp:txXfrm>
    </dsp:sp>
    <dsp:sp modelId="{8CCED76C-6BF7-4499-B706-36A00EA81335}">
      <dsp:nvSpPr>
        <dsp:cNvPr id="0" name=""/>
        <dsp:cNvSpPr/>
      </dsp:nvSpPr>
      <dsp:spPr>
        <a:xfrm rot="2632310">
          <a:off x="3055693" y="1208018"/>
          <a:ext cx="729372" cy="26499"/>
        </a:xfrm>
        <a:custGeom>
          <a:avLst/>
          <a:gdLst/>
          <a:ahLst/>
          <a:cxnLst/>
          <a:rect l="0" t="0" r="0" b="0"/>
          <a:pathLst>
            <a:path>
              <a:moveTo>
                <a:pt x="0" y="13249"/>
              </a:moveTo>
              <a:lnTo>
                <a:pt x="729372" y="13249"/>
              </a:lnTo>
            </a:path>
          </a:pathLst>
        </a:custGeom>
        <a:noFill/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500" kern="1200"/>
        </a:p>
      </dsp:txBody>
      <dsp:txXfrm>
        <a:off x="3402145" y="1203033"/>
        <a:ext cx="36468" cy="36468"/>
      </dsp:txXfrm>
    </dsp:sp>
    <dsp:sp modelId="{48ABB9F4-4456-494E-B1AA-CA649EAFB5E6}">
      <dsp:nvSpPr>
        <dsp:cNvPr id="0" name=""/>
        <dsp:cNvSpPr/>
      </dsp:nvSpPr>
      <dsp:spPr>
        <a:xfrm>
          <a:off x="3683279" y="1017816"/>
          <a:ext cx="1314497" cy="912392"/>
        </a:xfrm>
        <a:prstGeom prst="roundRect">
          <a:avLst>
            <a:gd name="adj" fmla="val 10000"/>
          </a:avLst>
        </a:prstGeom>
        <a:solidFill>
          <a:srgbClr val="00B0F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600" b="1" kern="1200" dirty="0" smtClean="0"/>
            <a:t>通報指導老師</a:t>
          </a:r>
          <a:endParaRPr lang="zh-TW" altLang="en-US" sz="1600" kern="1200" dirty="0"/>
        </a:p>
      </dsp:txBody>
      <dsp:txXfrm>
        <a:off x="3710002" y="1044539"/>
        <a:ext cx="1261051" cy="858946"/>
      </dsp:txXfrm>
    </dsp:sp>
    <dsp:sp modelId="{085412A2-C728-4D8B-8EA1-9DF7FD26473C}">
      <dsp:nvSpPr>
        <dsp:cNvPr id="0" name=""/>
        <dsp:cNvSpPr/>
      </dsp:nvSpPr>
      <dsp:spPr>
        <a:xfrm rot="4044554">
          <a:off x="895710" y="2850861"/>
          <a:ext cx="1368746" cy="26499"/>
        </a:xfrm>
        <a:custGeom>
          <a:avLst/>
          <a:gdLst/>
          <a:ahLst/>
          <a:cxnLst/>
          <a:rect l="0" t="0" r="0" b="0"/>
          <a:pathLst>
            <a:path>
              <a:moveTo>
                <a:pt x="0" y="13249"/>
              </a:moveTo>
              <a:lnTo>
                <a:pt x="1368746" y="13249"/>
              </a:lnTo>
            </a:path>
          </a:pathLst>
        </a:custGeom>
        <a:noFill/>
        <a:ln w="1587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500" b="1" kern="1200"/>
        </a:p>
      </dsp:txBody>
      <dsp:txXfrm>
        <a:off x="1545864" y="2829891"/>
        <a:ext cx="68437" cy="68437"/>
      </dsp:txXfrm>
    </dsp:sp>
    <dsp:sp modelId="{18C63014-3FAB-40CF-A811-8DBF4B723DF4}">
      <dsp:nvSpPr>
        <dsp:cNvPr id="0" name=""/>
        <dsp:cNvSpPr/>
      </dsp:nvSpPr>
      <dsp:spPr>
        <a:xfrm>
          <a:off x="1842982" y="3039776"/>
          <a:ext cx="1314497" cy="912392"/>
        </a:xfrm>
        <a:prstGeom prst="roundRect">
          <a:avLst>
            <a:gd name="adj" fmla="val 10000"/>
          </a:avLst>
        </a:prstGeom>
        <a:solidFill>
          <a:srgbClr val="6666FF"/>
        </a:solidFill>
        <a:ln w="15875" cap="flat" cmpd="sng" algn="ctr">
          <a:solidFill>
            <a:schemeClr val="l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600" b="1" kern="1200" dirty="0" smtClean="0"/>
            <a:t>發生意外</a:t>
          </a:r>
          <a:endParaRPr lang="zh-TW" altLang="en-US" sz="1600" b="1" kern="1200" dirty="0"/>
        </a:p>
      </dsp:txBody>
      <dsp:txXfrm>
        <a:off x="1869705" y="3066499"/>
        <a:ext cx="1261051" cy="858946"/>
      </dsp:txXfrm>
    </dsp:sp>
    <dsp:sp modelId="{50DC3CBB-FEFF-46A7-873C-FDD23742332D}">
      <dsp:nvSpPr>
        <dsp:cNvPr id="0" name=""/>
        <dsp:cNvSpPr/>
      </dsp:nvSpPr>
      <dsp:spPr>
        <a:xfrm rot="18967690">
          <a:off x="3055693" y="3229978"/>
          <a:ext cx="729372" cy="26499"/>
        </a:xfrm>
        <a:custGeom>
          <a:avLst/>
          <a:gdLst/>
          <a:ahLst/>
          <a:cxnLst/>
          <a:rect l="0" t="0" r="0" b="0"/>
          <a:pathLst>
            <a:path>
              <a:moveTo>
                <a:pt x="0" y="13249"/>
              </a:moveTo>
              <a:lnTo>
                <a:pt x="729372" y="13249"/>
              </a:lnTo>
            </a:path>
          </a:pathLst>
        </a:custGeom>
        <a:noFill/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500" kern="1200"/>
        </a:p>
      </dsp:txBody>
      <dsp:txXfrm>
        <a:off x="3402145" y="3224993"/>
        <a:ext cx="36468" cy="36468"/>
      </dsp:txXfrm>
    </dsp:sp>
    <dsp:sp modelId="{B43A9F42-D3A1-4CA7-BDB4-F2EC265A7058}">
      <dsp:nvSpPr>
        <dsp:cNvPr id="0" name=""/>
        <dsp:cNvSpPr/>
      </dsp:nvSpPr>
      <dsp:spPr>
        <a:xfrm>
          <a:off x="3683279" y="2534286"/>
          <a:ext cx="1314497" cy="912392"/>
        </a:xfrm>
        <a:prstGeom prst="roundRect">
          <a:avLst>
            <a:gd name="adj" fmla="val 10000"/>
          </a:avLst>
        </a:prstGeom>
        <a:solidFill>
          <a:srgbClr val="6666FF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600" b="1" kern="1200" dirty="0" smtClean="0"/>
            <a:t>通報系辦</a:t>
          </a:r>
          <a:endParaRPr lang="zh-TW" altLang="en-US" sz="1600" b="1" kern="1200" dirty="0"/>
        </a:p>
      </dsp:txBody>
      <dsp:txXfrm>
        <a:off x="3710002" y="2561009"/>
        <a:ext cx="1261051" cy="858946"/>
      </dsp:txXfrm>
    </dsp:sp>
    <dsp:sp modelId="{5F29282D-4733-42AB-AB13-E014CDB1E2E2}">
      <dsp:nvSpPr>
        <dsp:cNvPr id="0" name=""/>
        <dsp:cNvSpPr/>
      </dsp:nvSpPr>
      <dsp:spPr>
        <a:xfrm rot="18967690">
          <a:off x="4895990" y="2724488"/>
          <a:ext cx="729372" cy="26499"/>
        </a:xfrm>
        <a:custGeom>
          <a:avLst/>
          <a:gdLst/>
          <a:ahLst/>
          <a:cxnLst/>
          <a:rect l="0" t="0" r="0" b="0"/>
          <a:pathLst>
            <a:path>
              <a:moveTo>
                <a:pt x="0" y="13249"/>
              </a:moveTo>
              <a:lnTo>
                <a:pt x="729372" y="13249"/>
              </a:lnTo>
            </a:path>
          </a:pathLst>
        </a:custGeom>
        <a:noFill/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500" b="1" kern="1200"/>
        </a:p>
      </dsp:txBody>
      <dsp:txXfrm>
        <a:off x="5242442" y="2719503"/>
        <a:ext cx="36468" cy="36468"/>
      </dsp:txXfrm>
    </dsp:sp>
    <dsp:sp modelId="{D13C9C98-9693-40AA-9E22-675F760E7951}">
      <dsp:nvSpPr>
        <dsp:cNvPr id="0" name=""/>
        <dsp:cNvSpPr/>
      </dsp:nvSpPr>
      <dsp:spPr>
        <a:xfrm>
          <a:off x="5523576" y="2028796"/>
          <a:ext cx="1314497" cy="912392"/>
        </a:xfrm>
        <a:prstGeom prst="roundRect">
          <a:avLst>
            <a:gd name="adj" fmla="val 10000"/>
          </a:avLst>
        </a:prstGeom>
        <a:solidFill>
          <a:srgbClr val="6666FF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600" b="1" kern="1200" dirty="0" smtClean="0"/>
            <a:t>通報校安中心</a:t>
          </a:r>
          <a:endParaRPr lang="zh-TW" altLang="en-US" sz="1600" b="1" kern="1200" dirty="0"/>
        </a:p>
      </dsp:txBody>
      <dsp:txXfrm>
        <a:off x="5550299" y="2055519"/>
        <a:ext cx="1261051" cy="858946"/>
      </dsp:txXfrm>
    </dsp:sp>
    <dsp:sp modelId="{DDFFD5A1-FE02-482A-9A6B-6F72AD0F8F8E}">
      <dsp:nvSpPr>
        <dsp:cNvPr id="0" name=""/>
        <dsp:cNvSpPr/>
      </dsp:nvSpPr>
      <dsp:spPr>
        <a:xfrm rot="2632310">
          <a:off x="4895990" y="3229978"/>
          <a:ext cx="729372" cy="26499"/>
        </a:xfrm>
        <a:custGeom>
          <a:avLst/>
          <a:gdLst/>
          <a:ahLst/>
          <a:cxnLst/>
          <a:rect l="0" t="0" r="0" b="0"/>
          <a:pathLst>
            <a:path>
              <a:moveTo>
                <a:pt x="0" y="13249"/>
              </a:moveTo>
              <a:lnTo>
                <a:pt x="729372" y="13249"/>
              </a:lnTo>
            </a:path>
          </a:pathLst>
        </a:custGeom>
        <a:noFill/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500" kern="1200"/>
        </a:p>
      </dsp:txBody>
      <dsp:txXfrm>
        <a:off x="5242442" y="3224993"/>
        <a:ext cx="36468" cy="36468"/>
      </dsp:txXfrm>
    </dsp:sp>
    <dsp:sp modelId="{C1E2AA18-DF60-4AD1-A11C-A6A721A55DD4}">
      <dsp:nvSpPr>
        <dsp:cNvPr id="0" name=""/>
        <dsp:cNvSpPr/>
      </dsp:nvSpPr>
      <dsp:spPr>
        <a:xfrm>
          <a:off x="5523576" y="3039776"/>
          <a:ext cx="1314497" cy="912392"/>
        </a:xfrm>
        <a:prstGeom prst="roundRect">
          <a:avLst>
            <a:gd name="adj" fmla="val 10000"/>
          </a:avLst>
        </a:prstGeom>
        <a:solidFill>
          <a:srgbClr val="6666FF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600" b="1" kern="1200" dirty="0" smtClean="0"/>
            <a:t>通知保險公司</a:t>
          </a:r>
          <a:endParaRPr lang="en-US" altLang="zh-TW" sz="1600" b="1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600" b="1" kern="1200" dirty="0" smtClean="0"/>
            <a:t>辦理理賠事宜</a:t>
          </a:r>
          <a:endParaRPr lang="zh-TW" altLang="en-US" sz="1600" b="1" kern="1200" dirty="0"/>
        </a:p>
      </dsp:txBody>
      <dsp:txXfrm>
        <a:off x="5550299" y="3066499"/>
        <a:ext cx="1261051" cy="858946"/>
      </dsp:txXfrm>
    </dsp:sp>
    <dsp:sp modelId="{304CC54E-181D-45D9-BF1D-6E7A65DDBC59}">
      <dsp:nvSpPr>
        <dsp:cNvPr id="0" name=""/>
        <dsp:cNvSpPr/>
      </dsp:nvSpPr>
      <dsp:spPr>
        <a:xfrm rot="2632310">
          <a:off x="3055693" y="3735468"/>
          <a:ext cx="729372" cy="26499"/>
        </a:xfrm>
        <a:custGeom>
          <a:avLst/>
          <a:gdLst/>
          <a:ahLst/>
          <a:cxnLst/>
          <a:rect l="0" t="0" r="0" b="0"/>
          <a:pathLst>
            <a:path>
              <a:moveTo>
                <a:pt x="0" y="13249"/>
              </a:moveTo>
              <a:lnTo>
                <a:pt x="729372" y="13249"/>
              </a:lnTo>
            </a:path>
          </a:pathLst>
        </a:custGeom>
        <a:noFill/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500" kern="1200"/>
        </a:p>
      </dsp:txBody>
      <dsp:txXfrm>
        <a:off x="3402145" y="3730483"/>
        <a:ext cx="36468" cy="36468"/>
      </dsp:txXfrm>
    </dsp:sp>
    <dsp:sp modelId="{40C24333-8EA5-4BF8-8E0E-C5B344ACCF24}">
      <dsp:nvSpPr>
        <dsp:cNvPr id="0" name=""/>
        <dsp:cNvSpPr/>
      </dsp:nvSpPr>
      <dsp:spPr>
        <a:xfrm>
          <a:off x="3683279" y="3545266"/>
          <a:ext cx="1314497" cy="912392"/>
        </a:xfrm>
        <a:prstGeom prst="roundRect">
          <a:avLst>
            <a:gd name="adj" fmla="val 10000"/>
          </a:avLst>
        </a:prstGeom>
        <a:solidFill>
          <a:srgbClr val="6666FF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600" b="1" kern="1200" dirty="0" smtClean="0"/>
            <a:t>通報指導老師</a:t>
          </a:r>
          <a:endParaRPr lang="zh-TW" altLang="en-US" sz="1600" b="1" kern="1200" dirty="0"/>
        </a:p>
      </dsp:txBody>
      <dsp:txXfrm>
        <a:off x="3710002" y="3571989"/>
        <a:ext cx="1261051" cy="8589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5">
  <dgm:title val=""/>
  <dgm:desc val=""/>
  <dgm:catLst>
    <dgm:cat type="hierarchy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/>
    <dgm:presOf/>
    <dgm:shape xmlns:r="http://schemas.openxmlformats.org/officeDocument/2006/relationships" r:blip="">
      <dgm:adjLst/>
    </dgm:shape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/>
              <dgm:constr type="t" for="ch" forName="hierFlow" refType="h" fact="0.3"/>
              <dgm:constr type="r" for="ch" forName="hierFlow" refType="w" fact="0.98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 refType="h" fact="0.3"/>
              <dgm:constr type="r" for="ch" forName="hierFlow" refType="w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h" for="des" forName="level1Shape" refType="h"/>
          <dgm:constr type="w" for="des" forName="level1Shape" refType="h" refFor="des" refForName="level1Shape" fact="2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w" refFor="des" refForName="level1Shape" op="equ" fact="0.4"/>
          <dgm:constr type="sibSp" for="des" forName="hierChild1" refType="h" refFor="des" refForName="level1Shape" op="equ" fact="0.15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w" refFor="des" refForName="level1Shape" op="equ"/>
          <dgm:constr type="userB" for="des" refType="sp" refFor="des" op="equ"/>
          <dgm:constr type="w" for="des" forName="firstBuf" refType="w" refFor="des" refForName="level1Shape" fact="0.1"/>
        </dgm:constrLst>
      </dgm:else>
    </dgm:choose>
    <dgm:ruleLst/>
    <dgm:layoutNode name="hierFlow">
      <dgm:choose name="Name6">
        <dgm:if name="Name7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  <dgm:param type="fallback" val="2D"/>
          </dgm:alg>
        </dgm:if>
        <dgm:else name="Name8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  <dgm:param type="fallback" val="2D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ptType="node" op="equ" val="65"/>
        <dgm:constr type="primFontSz" for="des" forName="connTx" op="equ" val="55"/>
        <dgm:constr type="primFontSz" for="des" forName="connTx" refType="primFontSz" refFor="des" refPtType="node" op="lte" fact="0.8"/>
      </dgm:constrLst>
      <dgm:ruleLst/>
      <dgm:choose name="Name9">
        <dgm:if name="Name10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1"/>
      </dgm:choose>
      <dgm:layoutNode name="hierChild1">
        <dgm:varLst>
          <dgm:chPref val="1"/>
          <dgm:animOne val="branch"/>
          <dgm:animLvl val="lvl"/>
        </dgm:varLst>
        <dgm:choose name="Name12">
          <dgm:if name="Name13" func="var" arg="dir" op="equ" val="norm">
            <dgm:alg type="hierChild">
              <dgm:param type="linDir" val="fromT"/>
              <dgm:param type="chAlign" val="l"/>
            </dgm:alg>
          </dgm:if>
          <dgm:else name="Name14">
            <dgm:alg type="hierChild">
              <dgm:param type="linDir" val="fromT"/>
              <dgm:param type="ch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forEach name="Name15" axis="ch" cnt="3">
          <dgm:forEach name="Name16" axis="self" ptType="node">
            <dgm:layoutNode name="Name17">
              <dgm:choose name="Name18">
                <dgm:if name="Name19" func="var" arg="dir" op="equ" val="norm">
                  <dgm:alg type="hierRoot">
                    <dgm:param type="hierAlign" val="lCtrCh"/>
                  </dgm:alg>
                </dgm:if>
                <dgm:else name="Name20">
                  <dgm:alg type="hierRoot">
                    <dgm:param type="hierAlign" val="rCtrCh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tMarg" refType="primFontSz" fact="0.05"/>
                  <dgm:constr type="bMarg" refType="primFontSz" fact="0.05"/>
                  <dgm:constr type="lMarg" refType="primFontSz" fact="0.05"/>
                  <dgm:constr type="rMarg" refType="primFontSz" fact="0.05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21">
                  <dgm:if name="Name2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23">
                    <dgm:alg type="hierChild">
                      <dgm:param type="linDir" val="fromT"/>
                      <dgm:param type="ch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24" axis="self" ptType="parTrans" cnt="1">
                    <dgm:layoutNode name="Name25">
                      <dgm:choose name="Name26">
                        <dgm:if name="Name27" func="var" arg="dir" op="equ" val="norm">
                          <dgm:alg type="conn">
                            <dgm:param type="dim" val="1D"/>
                            <dgm:param type="begPts" val="midR"/>
                            <dgm:param type="endPts" val="midL"/>
                            <dgm:param type="endSty" val="noArr"/>
                          </dgm:alg>
                        </dgm:if>
                        <dgm:else name="Name28">
                          <dgm:alg type="conn">
                            <dgm:param type="dim" val="1D"/>
                            <dgm:param type="begPts" val="midL"/>
                            <dgm:param type="endPts" val="midR"/>
                            <dgm:param type="endSty" val="noArr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5"/>
                        <dgm:constr type="connDist"/>
                        <dgm:constr type="begPad"/>
                        <dgm:constr type="endPad"/>
                        <dgm:constr type="userA" for="ch" refType="connDist"/>
                      </dgm:constrLst>
                      <dgm:ruleLst/>
                      <dgm:layoutNode name="connTx">
                        <dgm:alg type="tx">
                          <dgm:param type="autoTxRot" val="grav"/>
                        </dgm:alg>
                        <dgm:shape xmlns:r="http://schemas.openxmlformats.org/officeDocument/2006/relationships" type="rect" r:blip="" hideGeom="1">
                          <dgm:adjLst/>
                        </dgm:shape>
                        <dgm:presOf axis="self"/>
                        <dgm:constrLst>
                          <dgm:constr type="userA"/>
                          <dgm:constr type="w" refType="userA" fact="0.05"/>
                          <dgm:constr type="h" refType="userA" fact="0.05"/>
                          <dgm:constr type="lMarg" val="1"/>
                          <dgm:constr type="rMarg" val="1"/>
                          <dgm:constr type="tMarg"/>
                          <dgm:constr type="bMarg"/>
                        </dgm:constrLst>
                        <dgm:ruleLst>
                          <dgm:rule type="h" val="NaN" fact="0.25" max="NaN"/>
                          <dgm:rule type="w" val="NaN" fact="0.8" max="NaN"/>
                          <dgm:rule type="primFontSz" val="5" fact="NaN" max="NaN"/>
                        </dgm:ruleLst>
                      </dgm:layoutNode>
                    </dgm:layoutNode>
                  </dgm:forEach>
                  <dgm:forEach name="Name29" axis="self" ptType="node">
                    <dgm:layoutNode name="Name30">
                      <dgm:choose name="Name31">
                        <dgm:if name="Name32" func="var" arg="dir" op="equ" val="norm">
                          <dgm:alg type="hierRoot">
                            <dgm:param type="hierAlign" val="lCtrCh"/>
                          </dgm:alg>
                        </dgm:if>
                        <dgm:else name="Name33">
                          <dgm:alg type="hierRoot">
                            <dgm:param type="hierAlign" val="rCtrCh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tMarg" refType="primFontSz" fact="0.05"/>
                          <dgm:constr type="bMarg" refType="primFontSz" fact="0.05"/>
                          <dgm:constr type="lMarg" refType="primFontSz" fact="0.05"/>
                          <dgm:constr type="rMarg" refType="primFontSz" fact="0.05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34">
                          <dgm:if name="Name35" func="var" arg="dir" op="equ" val="norm">
                            <dgm:alg type="hierChild">
                              <dgm:param type="linDir" val="fromT"/>
                              <dgm:param type="chAlign" val="l"/>
                            </dgm:alg>
                          </dgm:if>
                          <dgm:else name="Name36">
                            <dgm:alg type="hierChild">
                              <dgm:param type="linDir" val="fromT"/>
                              <dgm:param type="chAlign" val="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37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choose name="Name38">
        <dgm:if name="Name39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</dgm:alg>
        </dgm:if>
        <dgm:else name="Name40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rectComp" refType="w"/>
        <dgm:constr type="h" for="ch" forName="rectComp" refType="h"/>
        <dgm:constr type="h" for="des" forName="bgRect" refType="h"/>
        <dgm:constr type="primFontSz" for="des" forName="bgRectTx" op="equ" val="65"/>
      </dgm:constrLst>
      <dgm:ruleLst/>
      <dgm:forEach name="Name41" axis="ch" ptType="node" st="2">
        <dgm:layoutNode name="rectComp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userA"/>
            <dgm:constr type="l" for="ch" forName="bgRect"/>
            <dgm:constr type="t" for="ch" forName="bgRect"/>
            <dgm:constr type="w" for="ch" forName="bgRect" refType="userA" fact="1.2"/>
            <dgm:constr type="l" for="ch" forName="bgRectTx"/>
            <dgm:constr type="t" for="ch" forName="bgRectTx"/>
            <dgm:constr type="h" for="ch" forName="bgRectTx" refType="h" refFor="ch" refForName="bgRect" fact="0.3"/>
            <dgm:constr type="w" for="ch" forName="bgRectTx" refType="w" refFor="ch" refForName="bgRect" op="equ"/>
          </dgm:constrLst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shape xmlns:r="http://schemas.openxmlformats.org/officeDocument/2006/relationships" type="rect" r:blip="" zOrderOff="-999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</dgm:layoutNode>
        <dgm:choose name="Name42">
          <dgm:if name="Name43" axis="self" ptType="node" func="revPos" op="gte" val="2">
            <dgm:layoutNode name="spComp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hSp"/>
                <dgm:constr type="t" for="ch" forName="hSp"/>
                <dgm:constr type="w" for="ch" forName="hSp" refType="userB"/>
                <dgm:constr type="wOff" for="ch" forName="hSp" refType="userA" fact="-0.2"/>
              </dgm:constrLst>
              <dgm:ruleLst/>
              <dgm:layoutNode name="h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44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B7479B-9854-4AF7-B010-F3BCB6D95F86}" type="datetimeFigureOut">
              <a:rPr lang="zh-TW" altLang="en-US" smtClean="0"/>
              <a:t>2015/09/07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36E9FE-642A-45D5-9589-5633A372CB5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204927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DB5D01DE-E991-4B85-A0E5-A534D69689D0}" type="datetimeFigureOut">
              <a:rPr lang="zh-TW" altLang="en-US" smtClean="0"/>
              <a:t>2015/09/07</a:t>
            </a:fld>
            <a:endParaRPr lang="zh-TW" alt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784ED9E-E6E4-4B9D-895D-4C20AFFC5AF4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D01DE-E991-4B85-A0E5-A534D69689D0}" type="datetimeFigureOut">
              <a:rPr lang="zh-TW" altLang="en-US" smtClean="0"/>
              <a:t>2015/09/07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4ED9E-E6E4-4B9D-895D-4C20AFFC5AF4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D01DE-E991-4B85-A0E5-A534D69689D0}" type="datetimeFigureOut">
              <a:rPr lang="zh-TW" altLang="en-US" smtClean="0"/>
              <a:t>2015/09/07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4ED9E-E6E4-4B9D-895D-4C20AFFC5AF4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/>
          <a:lstStyle/>
          <a:p>
            <a:fld id="{DB5D01DE-E991-4B85-A0E5-A534D69689D0}" type="datetimeFigureOut">
              <a:rPr lang="zh-TW" altLang="en-US" smtClean="0"/>
              <a:t>2015/09/07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/>
          <a:lstStyle/>
          <a:p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CF2E0-CCC4-4E1E-9902-C3C36AB3FDA4}" type="datetimeFigureOut">
              <a:rPr lang="en-US" smtClean="0"/>
              <a:t>9/7/2015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D01DE-E991-4B85-A0E5-A534D69689D0}" type="datetimeFigureOut">
              <a:rPr lang="zh-TW" altLang="en-US" smtClean="0"/>
              <a:t>2015/09/07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4ED9E-E6E4-4B9D-895D-4C20AFFC5AF4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D01DE-E991-4B85-A0E5-A534D69689D0}" type="datetimeFigureOut">
              <a:rPr lang="zh-TW" altLang="en-US" smtClean="0"/>
              <a:t>2015/09/07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4ED9E-E6E4-4B9D-895D-4C20AFFC5AF4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D01DE-E991-4B85-A0E5-A534D69689D0}" type="datetimeFigureOut">
              <a:rPr lang="zh-TW" altLang="en-US" smtClean="0"/>
              <a:t>2015/09/07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4ED9E-E6E4-4B9D-895D-4C20AFFC5AF4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D01DE-E991-4B85-A0E5-A534D69689D0}" type="datetimeFigureOut">
              <a:rPr lang="zh-TW" altLang="en-US" smtClean="0"/>
              <a:t>2015/09/07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4ED9E-E6E4-4B9D-895D-4C20AFFC5AF4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D01DE-E991-4B85-A0E5-A534D69689D0}" type="datetimeFigureOut">
              <a:rPr lang="zh-TW" altLang="en-US" smtClean="0"/>
              <a:t>2015/09/07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4ED9E-E6E4-4B9D-895D-4C20AFFC5AF4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D01DE-E991-4B85-A0E5-A534D69689D0}" type="datetimeFigureOut">
              <a:rPr lang="zh-TW" altLang="en-US" smtClean="0"/>
              <a:t>2015/09/07</a:t>
            </a:fld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4ED9E-E6E4-4B9D-895D-4C20AFFC5AF4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D01DE-E991-4B85-A0E5-A534D69689D0}" type="datetimeFigureOut">
              <a:rPr lang="zh-TW" altLang="en-US" smtClean="0"/>
              <a:t>2015/09/07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4ED9E-E6E4-4B9D-895D-4C20AFFC5AF4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pPr algn="r" eaLnBrk="1" latinLnBrk="0" hangingPunct="1"/>
            <a:fld id="{564CF2E0-CCC4-4E1E-9902-C3C36AB3FDA4}" type="datetimeFigureOut">
              <a:rPr lang="en-US" smtClean="0"/>
              <a:t>9/7/2015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pPr algn="ctr" eaLnBrk="1" latinLnBrk="0" hangingPunct="1"/>
            <a:fld id="{6F42FDE4-A7DD-41A7-A0A6-9B649FB43336}" type="slidenum">
              <a:rPr kumimoji="0" lang="en-US" smtClean="0"/>
              <a:t>‹#›</a:t>
            </a:fld>
            <a:endParaRPr kumimoji="0" lang="en-US" sz="14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1" name="文字方塊 60"/>
          <p:cNvSpPr txBox="1"/>
          <p:nvPr userDrawn="1"/>
        </p:nvSpPr>
        <p:spPr>
          <a:xfrm>
            <a:off x="4644008" y="0"/>
            <a:ext cx="35283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200" b="1" dirty="0">
                <a:solidFill>
                  <a:schemeClr val="bg1"/>
                </a:solidFill>
              </a:rPr>
              <a:t>學生實習注意事項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  <p:sldLayoutId id="2147483793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0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3200" dirty="0" smtClean="0">
                <a:solidFill>
                  <a:srgbClr val="6600FF"/>
                </a:solidFill>
              </a:rPr>
              <a:t>校外實習提醒事項</a:t>
            </a:r>
            <a:endParaRPr lang="zh-TW" altLang="en-US" sz="3200" dirty="0">
              <a:solidFill>
                <a:srgbClr val="6600FF"/>
              </a:solidFill>
            </a:endParaRPr>
          </a:p>
        </p:txBody>
      </p:sp>
      <p:sp>
        <p:nvSpPr>
          <p:cNvPr id="7" name="直排文字版面配置區 6"/>
          <p:cNvSpPr>
            <a:spLocks noGrp="1"/>
          </p:cNvSpPr>
          <p:nvPr>
            <p:ph type="body" orient="vert" idx="1"/>
          </p:nvPr>
        </p:nvSpPr>
        <p:spPr/>
        <p:txBody>
          <a:bodyPr vert="horz">
            <a:normAutofit/>
          </a:bodyPr>
          <a:lstStyle/>
          <a:p>
            <a:pPr marL="525780" indent="-457200">
              <a:buClr>
                <a:srgbClr val="6600FF"/>
              </a:buClr>
              <a:buSzPct val="100000"/>
              <a:buFont typeface="Wingdings" panose="05000000000000000000" pitchFamily="2" charset="2"/>
              <a:buAutoNum type="circleNumWdWhitePlain"/>
            </a:pPr>
            <a:r>
              <a:rPr lang="zh-TW" altLang="en-US" dirty="0" smtClean="0"/>
              <a:t>各</a:t>
            </a:r>
            <a:r>
              <a:rPr lang="zh-TW" altLang="en-US" dirty="0"/>
              <a:t>公司之各項人事及業務規定，同學一定要確實遵守。心理</a:t>
            </a:r>
            <a:r>
              <a:rPr lang="zh-TW" altLang="en-US" dirty="0">
                <a:solidFill>
                  <a:srgbClr val="CC00CC"/>
                </a:solidFill>
              </a:rPr>
              <a:t>隨時提醒自己，我是代表學校</a:t>
            </a:r>
            <a:r>
              <a:rPr lang="zh-TW" altLang="en-US" dirty="0"/>
              <a:t>，代表家庭及代表自己，在公司實習，問自己能為公司做什麼，不要問公司能為我做什麼</a:t>
            </a:r>
            <a:r>
              <a:rPr lang="zh-TW" altLang="en-US" dirty="0" smtClean="0"/>
              <a:t>。</a:t>
            </a:r>
            <a:endParaRPr lang="en-US" altLang="zh-TW" dirty="0" smtClean="0"/>
          </a:p>
          <a:p>
            <a:pPr marL="525780" indent="-457200">
              <a:buClr>
                <a:srgbClr val="6600FF"/>
              </a:buClr>
              <a:buSzPct val="100000"/>
              <a:buFont typeface="Wingdings" panose="05000000000000000000" pitchFamily="2" charset="2"/>
              <a:buAutoNum type="circleNumWdWhitePlain"/>
            </a:pPr>
            <a:r>
              <a:rPr lang="zh-TW" altLang="en-US" dirty="0" smtClean="0"/>
              <a:t>以</a:t>
            </a:r>
            <a:r>
              <a:rPr lang="zh-TW" altLang="en-US" dirty="0"/>
              <a:t>旺盛積極之工作企圖心及</a:t>
            </a:r>
            <a:r>
              <a:rPr lang="zh-TW" altLang="en-US" dirty="0">
                <a:solidFill>
                  <a:schemeClr val="tx1"/>
                </a:solidFill>
              </a:rPr>
              <a:t>謙虛認真</a:t>
            </a:r>
            <a:r>
              <a:rPr lang="zh-TW" altLang="en-US" dirty="0"/>
              <a:t>的態度，不恥下問，不以自身條件自傲自滿，工作時敬業專注，</a:t>
            </a:r>
            <a:r>
              <a:rPr lang="zh-TW" altLang="en-US" dirty="0">
                <a:solidFill>
                  <a:srgbClr val="CC00CC"/>
                </a:solidFill>
              </a:rPr>
              <a:t>準時上班絕不遲到</a:t>
            </a:r>
            <a:r>
              <a:rPr lang="zh-TW" altLang="en-US" dirty="0" smtClean="0">
                <a:solidFill>
                  <a:srgbClr val="CC00CC"/>
                </a:solidFill>
              </a:rPr>
              <a:t>早退</a:t>
            </a:r>
            <a:r>
              <a:rPr lang="zh-TW" altLang="en-US" dirty="0" smtClean="0"/>
              <a:t>。</a:t>
            </a:r>
            <a:endParaRPr lang="en-US" altLang="zh-TW" dirty="0" smtClean="0"/>
          </a:p>
        </p:txBody>
      </p:sp>
    </p:spTree>
    <p:extLst>
      <p:ext uri="{BB962C8B-B14F-4D97-AF65-F5344CB8AC3E}">
        <p14:creationId xmlns:p14="http://schemas.microsoft.com/office/powerpoint/2010/main" val="862398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3200" dirty="0" smtClean="0">
                <a:solidFill>
                  <a:srgbClr val="6600FF"/>
                </a:solidFill>
              </a:rPr>
              <a:t>校外實習提醒事項</a:t>
            </a:r>
            <a:r>
              <a:rPr lang="en-US" altLang="zh-TW" sz="2400" dirty="0" smtClean="0">
                <a:solidFill>
                  <a:schemeClr val="tx1"/>
                </a:solidFill>
              </a:rPr>
              <a:t>(</a:t>
            </a:r>
            <a:r>
              <a:rPr lang="zh-TW" altLang="en-US" sz="2400" dirty="0" smtClean="0">
                <a:solidFill>
                  <a:schemeClr val="tx1"/>
                </a:solidFill>
              </a:rPr>
              <a:t>續</a:t>
            </a:r>
            <a:r>
              <a:rPr lang="en-US" altLang="zh-TW" sz="2400" dirty="0" smtClean="0">
                <a:solidFill>
                  <a:schemeClr val="tx1"/>
                </a:solidFill>
              </a:rPr>
              <a:t>)</a:t>
            </a:r>
            <a:endParaRPr lang="zh-TW" altLang="en-US" sz="3200" dirty="0">
              <a:solidFill>
                <a:schemeClr val="tx1"/>
              </a:solidFill>
            </a:endParaRPr>
          </a:p>
        </p:txBody>
      </p:sp>
      <p:sp>
        <p:nvSpPr>
          <p:cNvPr id="7" name="直排文字版面配置區 6"/>
          <p:cNvSpPr>
            <a:spLocks noGrp="1"/>
          </p:cNvSpPr>
          <p:nvPr>
            <p:ph type="body" orient="vert" idx="1"/>
          </p:nvPr>
        </p:nvSpPr>
        <p:spPr/>
        <p:txBody>
          <a:bodyPr vert="horz">
            <a:normAutofit/>
          </a:bodyPr>
          <a:lstStyle/>
          <a:p>
            <a:pPr marL="525780" indent="-457200">
              <a:buClr>
                <a:srgbClr val="6600FF"/>
              </a:buClr>
              <a:buSzPct val="100000"/>
              <a:buFont typeface="Wingdings" panose="05000000000000000000" pitchFamily="2" charset="2"/>
              <a:buAutoNum type="circleNumWdWhitePlain" startAt="3"/>
            </a:pPr>
            <a:r>
              <a:rPr lang="zh-TW" altLang="en-US" dirty="0" smtClean="0"/>
              <a:t>學校</a:t>
            </a:r>
            <a:r>
              <a:rPr lang="zh-TW" altLang="en-US" dirty="0"/>
              <a:t>與業界有簽定實習契約，同學們應特別</a:t>
            </a:r>
            <a:r>
              <a:rPr lang="zh-TW" altLang="en-US" dirty="0">
                <a:solidFill>
                  <a:srgbClr val="CC00CC"/>
                </a:solidFill>
              </a:rPr>
              <a:t>注意實習期間之行為操守及各項請假</a:t>
            </a:r>
            <a:r>
              <a:rPr lang="zh-TW" altLang="en-US" dirty="0" smtClean="0">
                <a:solidFill>
                  <a:srgbClr val="CC00CC"/>
                </a:solidFill>
              </a:rPr>
              <a:t>規定</a:t>
            </a:r>
            <a:r>
              <a:rPr lang="zh-TW" altLang="en-US" dirty="0" smtClean="0"/>
              <a:t>。</a:t>
            </a:r>
            <a:endParaRPr lang="en-US" altLang="zh-TW" dirty="0" smtClean="0"/>
          </a:p>
          <a:p>
            <a:pPr marL="525780" indent="-457200">
              <a:buClr>
                <a:srgbClr val="6600FF"/>
              </a:buClr>
              <a:buSzPct val="100000"/>
              <a:buFont typeface="Wingdings" panose="05000000000000000000" pitchFamily="2" charset="2"/>
              <a:buAutoNum type="circleNumWdWhitePlain" startAt="3"/>
            </a:pPr>
            <a:r>
              <a:rPr lang="zh-TW" altLang="en-US" dirty="0"/>
              <a:t>實習期間若需代表學校出公差或個人有事者，應按規定先行請假，若核准後始可離開工作崗位。</a:t>
            </a:r>
            <a:endParaRPr lang="en-US" altLang="zh-TW" dirty="0"/>
          </a:p>
          <a:p>
            <a:pPr marL="525780" indent="-457200">
              <a:buClr>
                <a:srgbClr val="6600FF"/>
              </a:buClr>
              <a:buSzPct val="100000"/>
              <a:buFont typeface="Wingdings" panose="05000000000000000000" pitchFamily="2" charset="2"/>
              <a:buAutoNum type="circleNumWdWhitePlain" startAt="3"/>
            </a:pPr>
            <a:r>
              <a:rPr lang="zh-TW" altLang="en-US" dirty="0" smtClean="0">
                <a:solidFill>
                  <a:srgbClr val="CC00CC"/>
                </a:solidFill>
              </a:rPr>
              <a:t>上</a:t>
            </a:r>
            <a:r>
              <a:rPr lang="zh-TW" altLang="en-US" dirty="0">
                <a:solidFill>
                  <a:srgbClr val="CC00CC"/>
                </a:solidFill>
              </a:rPr>
              <a:t>下班期間</a:t>
            </a:r>
            <a:r>
              <a:rPr lang="zh-TW" altLang="en-US" dirty="0"/>
              <a:t>搭乘或騎乘各類車輛，確實</a:t>
            </a:r>
            <a:r>
              <a:rPr lang="zh-TW" altLang="en-US" dirty="0">
                <a:solidFill>
                  <a:srgbClr val="CC00CC"/>
                </a:solidFill>
              </a:rPr>
              <a:t>注意交通安全</a:t>
            </a:r>
            <a:r>
              <a:rPr lang="zh-TW" altLang="en-US" dirty="0"/>
              <a:t>，尤其是清晨與深夜時段須特別小心</a:t>
            </a:r>
            <a:r>
              <a:rPr lang="zh-TW" altLang="en-US" dirty="0" smtClean="0"/>
              <a:t>。</a:t>
            </a:r>
            <a:endParaRPr lang="en-US" altLang="zh-TW" dirty="0" smtClean="0"/>
          </a:p>
        </p:txBody>
      </p:sp>
    </p:spTree>
    <p:extLst>
      <p:ext uri="{BB962C8B-B14F-4D97-AF65-F5344CB8AC3E}">
        <p14:creationId xmlns:p14="http://schemas.microsoft.com/office/powerpoint/2010/main" val="4213360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3200" dirty="0" smtClean="0">
                <a:solidFill>
                  <a:srgbClr val="6600FF"/>
                </a:solidFill>
              </a:rPr>
              <a:t>校外實習提醒事項</a:t>
            </a:r>
            <a:r>
              <a:rPr lang="en-US" altLang="zh-TW" sz="2400" dirty="0" smtClean="0">
                <a:solidFill>
                  <a:schemeClr val="tx1"/>
                </a:solidFill>
              </a:rPr>
              <a:t>(</a:t>
            </a:r>
            <a:r>
              <a:rPr lang="zh-TW" altLang="en-US" sz="2400" dirty="0" smtClean="0">
                <a:solidFill>
                  <a:schemeClr val="tx1"/>
                </a:solidFill>
              </a:rPr>
              <a:t>續</a:t>
            </a:r>
            <a:r>
              <a:rPr lang="en-US" altLang="zh-TW" sz="2400" dirty="0" smtClean="0">
                <a:solidFill>
                  <a:schemeClr val="tx1"/>
                </a:solidFill>
              </a:rPr>
              <a:t>)</a:t>
            </a:r>
            <a:endParaRPr lang="zh-TW" altLang="en-US" sz="3200" dirty="0">
              <a:solidFill>
                <a:schemeClr val="tx1"/>
              </a:solidFill>
            </a:endParaRPr>
          </a:p>
        </p:txBody>
      </p:sp>
      <p:sp>
        <p:nvSpPr>
          <p:cNvPr id="7" name="直排文字版面配置區 6"/>
          <p:cNvSpPr>
            <a:spLocks noGrp="1"/>
          </p:cNvSpPr>
          <p:nvPr>
            <p:ph type="body" orient="vert" idx="1"/>
          </p:nvPr>
        </p:nvSpPr>
        <p:spPr/>
        <p:txBody>
          <a:bodyPr vert="horz">
            <a:normAutofit/>
          </a:bodyPr>
          <a:lstStyle/>
          <a:p>
            <a:pPr marL="525780" indent="-457200">
              <a:buClr>
                <a:srgbClr val="6600FF"/>
              </a:buClr>
              <a:buSzPct val="100000"/>
              <a:buFont typeface="Wingdings" panose="05000000000000000000" pitchFamily="2" charset="2"/>
              <a:buAutoNum type="circleNumWdWhitePlain" startAt="6"/>
            </a:pPr>
            <a:r>
              <a:rPr lang="zh-TW" altLang="en-US" dirty="0" smtClean="0"/>
              <a:t>每日</a:t>
            </a:r>
            <a:r>
              <a:rPr lang="zh-TW" altLang="en-US" dirty="0"/>
              <a:t>實習下班後，應盡速返家或住處，生活作息宜規律正常，並請潔身自愛，勿染不良惡習，以免家人擔心，</a:t>
            </a:r>
            <a:r>
              <a:rPr lang="zh-TW" altLang="en-US" dirty="0">
                <a:solidFill>
                  <a:srgbClr val="CC00CC"/>
                </a:solidFill>
              </a:rPr>
              <a:t>遇緊急狀況或事件，盡速與家人、實習單位及學校聯繫處理</a:t>
            </a:r>
            <a:r>
              <a:rPr lang="zh-TW" altLang="en-US" dirty="0" smtClean="0">
                <a:solidFill>
                  <a:srgbClr val="CC00CC"/>
                </a:solidFill>
              </a:rPr>
              <a:t>。</a:t>
            </a:r>
            <a:endParaRPr lang="en-US" altLang="zh-TW" dirty="0" smtClean="0">
              <a:solidFill>
                <a:srgbClr val="CC00CC"/>
              </a:solidFill>
            </a:endParaRPr>
          </a:p>
          <a:p>
            <a:pPr marL="525780" indent="-457200">
              <a:buClr>
                <a:srgbClr val="6600FF"/>
              </a:buClr>
              <a:buSzPct val="100000"/>
              <a:buFont typeface="Wingdings" panose="05000000000000000000" pitchFamily="2" charset="2"/>
              <a:buAutoNum type="circleNumWdWhitePlain" startAt="6"/>
            </a:pPr>
            <a:r>
              <a:rPr lang="zh-TW" altLang="en-US" dirty="0" smtClean="0"/>
              <a:t>實習</a:t>
            </a:r>
            <a:r>
              <a:rPr lang="zh-TW" altLang="en-US" dirty="0"/>
              <a:t>期間</a:t>
            </a:r>
            <a:r>
              <a:rPr lang="zh-TW" altLang="en-US" dirty="0" smtClean="0"/>
              <a:t>，同學應特別</a:t>
            </a:r>
            <a:r>
              <a:rPr lang="zh-TW" altLang="en-US" dirty="0"/>
              <a:t>注意工作態度，虛心請教，隨時注意整理服裝</a:t>
            </a:r>
            <a:r>
              <a:rPr lang="zh-TW" altLang="en-US" dirty="0" smtClean="0"/>
              <a:t>儀容。</a:t>
            </a:r>
            <a:endParaRPr lang="en-US" altLang="zh-TW" dirty="0" smtClean="0"/>
          </a:p>
          <a:p>
            <a:pPr marL="525780" indent="-457200">
              <a:buClr>
                <a:srgbClr val="6600FF"/>
              </a:buClr>
              <a:buSzPct val="100000"/>
              <a:buFont typeface="Wingdings" panose="05000000000000000000" pitchFamily="2" charset="2"/>
              <a:buAutoNum type="circleNumWdWhitePlain" startAt="6"/>
            </a:pPr>
            <a:r>
              <a:rPr lang="zh-TW" altLang="en-US" dirty="0"/>
              <a:t>實習期間，同學</a:t>
            </a:r>
            <a:r>
              <a:rPr lang="zh-TW" altLang="en-US" dirty="0" smtClean="0">
                <a:solidFill>
                  <a:srgbClr val="CC00CC"/>
                </a:solidFill>
              </a:rPr>
              <a:t>每週</a:t>
            </a:r>
            <a:r>
              <a:rPr lang="zh-TW" altLang="en-US" dirty="0">
                <a:solidFill>
                  <a:srgbClr val="CC00CC"/>
                </a:solidFill>
              </a:rPr>
              <a:t>應主動至</a:t>
            </a:r>
            <a:r>
              <a:rPr lang="zh-TW" altLang="en-US" dirty="0" smtClean="0">
                <a:solidFill>
                  <a:srgbClr val="CC00CC"/>
                </a:solidFill>
              </a:rPr>
              <a:t>學校信箱收信</a:t>
            </a:r>
            <a:r>
              <a:rPr lang="en-US" altLang="zh-TW" dirty="0" smtClean="0"/>
              <a:t>1~2</a:t>
            </a:r>
            <a:r>
              <a:rPr lang="zh-TW" altLang="en-US" dirty="0"/>
              <a:t>次，以</a:t>
            </a:r>
            <a:r>
              <a:rPr lang="zh-TW" altLang="en-US" dirty="0" smtClean="0"/>
              <a:t>查看系辦告知</a:t>
            </a:r>
            <a:r>
              <a:rPr lang="zh-TW" altLang="en-US" dirty="0"/>
              <a:t>之相關事項</a:t>
            </a:r>
            <a:r>
              <a:rPr lang="zh-TW" altLang="en-US" dirty="0" smtClean="0"/>
              <a:t>。</a:t>
            </a:r>
            <a:endParaRPr lang="en-US" altLang="zh-TW" dirty="0" smtClean="0"/>
          </a:p>
          <a:p>
            <a:pPr marL="525780" indent="-457200">
              <a:buClr>
                <a:srgbClr val="6600FF"/>
              </a:buClr>
              <a:buSzPct val="100000"/>
              <a:buFont typeface="Wingdings" panose="05000000000000000000" pitchFamily="2" charset="2"/>
              <a:buAutoNum type="circleNumWdWhitePlain" startAt="6"/>
            </a:pPr>
            <a:endParaRPr lang="en-US" altLang="zh-TW" dirty="0" smtClean="0"/>
          </a:p>
          <a:p>
            <a:pPr marL="525780" indent="-457200">
              <a:buClr>
                <a:srgbClr val="6600FF"/>
              </a:buClr>
              <a:buSzPct val="100000"/>
              <a:buFont typeface="Wingdings" panose="05000000000000000000" pitchFamily="2" charset="2"/>
              <a:buAutoNum type="circleNumWdWhitePlain" startAt="6"/>
            </a:pPr>
            <a:endParaRPr lang="en-US" altLang="zh-TW" dirty="0" smtClean="0"/>
          </a:p>
        </p:txBody>
      </p:sp>
    </p:spTree>
    <p:extLst>
      <p:ext uri="{BB962C8B-B14F-4D97-AF65-F5344CB8AC3E}">
        <p14:creationId xmlns:p14="http://schemas.microsoft.com/office/powerpoint/2010/main" val="3754544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5"/>
          <p:cNvSpPr>
            <a:spLocks noGrp="1"/>
          </p:cNvSpPr>
          <p:nvPr>
            <p:ph type="title"/>
          </p:nvPr>
        </p:nvSpPr>
        <p:spPr>
          <a:xfrm>
            <a:off x="1043608" y="404664"/>
            <a:ext cx="7024744" cy="1143000"/>
          </a:xfrm>
        </p:spPr>
        <p:txBody>
          <a:bodyPr>
            <a:normAutofit/>
          </a:bodyPr>
          <a:lstStyle/>
          <a:p>
            <a:pPr marL="715963" indent="-715963" algn="ctr"/>
            <a:r>
              <a:rPr lang="zh-TW" altLang="en-US" sz="3200" b="1" dirty="0" smtClean="0">
                <a:solidFill>
                  <a:srgbClr val="6600FF"/>
                </a:solidFill>
                <a:latin typeface="+mn-ea"/>
                <a:ea typeface="+mn-ea"/>
              </a:rPr>
              <a:t>職場實習處理作業流程圖</a:t>
            </a:r>
            <a:endParaRPr lang="zh-TW" altLang="en-US" sz="3200" b="1" dirty="0">
              <a:solidFill>
                <a:srgbClr val="6600FF"/>
              </a:solidFill>
              <a:latin typeface="+mn-ea"/>
              <a:ea typeface="+mn-ea"/>
            </a:endParaRPr>
          </a:p>
        </p:txBody>
      </p:sp>
      <p:sp>
        <p:nvSpPr>
          <p:cNvPr id="7" name="直排文字版面配置區 6"/>
          <p:cNvSpPr>
            <a:spLocks noGrp="1"/>
          </p:cNvSpPr>
          <p:nvPr>
            <p:ph type="body" orient="vert" idx="1"/>
          </p:nvPr>
        </p:nvSpPr>
        <p:spPr/>
        <p:txBody>
          <a:bodyPr vert="horz">
            <a:normAutofit/>
          </a:bodyPr>
          <a:lstStyle/>
          <a:p>
            <a:pPr marL="525780" indent="-457200">
              <a:buClr>
                <a:srgbClr val="6600FF"/>
              </a:buClr>
              <a:buSzPct val="100000"/>
              <a:buFont typeface="Wingdings" panose="05000000000000000000" pitchFamily="2" charset="2"/>
              <a:buAutoNum type="circleNumWdWhitePlain"/>
            </a:pPr>
            <a:endParaRPr lang="en-US" altLang="zh-TW" dirty="0" smtClean="0"/>
          </a:p>
          <a:p>
            <a:pPr marL="525780" indent="-457200">
              <a:buClr>
                <a:srgbClr val="6600FF"/>
              </a:buClr>
              <a:buSzPct val="100000"/>
              <a:buFont typeface="Wingdings" panose="05000000000000000000" pitchFamily="2" charset="2"/>
              <a:buAutoNum type="circleNumWdWhitePlain"/>
            </a:pPr>
            <a:endParaRPr lang="en-US" altLang="zh-TW" dirty="0" smtClean="0"/>
          </a:p>
          <a:p>
            <a:pPr marL="525780" indent="-457200">
              <a:buClr>
                <a:srgbClr val="6600FF"/>
              </a:buClr>
              <a:buSzPct val="100000"/>
              <a:buFont typeface="Wingdings" panose="05000000000000000000" pitchFamily="2" charset="2"/>
              <a:buAutoNum type="circleNumWdWhitePlain"/>
            </a:pPr>
            <a:endParaRPr lang="en-US" altLang="zh-TW" dirty="0" smtClean="0"/>
          </a:p>
          <a:p>
            <a:pPr marL="525780" indent="-457200">
              <a:buClr>
                <a:srgbClr val="6600FF"/>
              </a:buClr>
              <a:buSzPct val="100000"/>
              <a:buFont typeface="Wingdings" panose="05000000000000000000" pitchFamily="2" charset="2"/>
              <a:buAutoNum type="circleNumWdWhitePlain"/>
            </a:pPr>
            <a:endParaRPr lang="en-US" altLang="zh-TW" dirty="0"/>
          </a:p>
          <a:p>
            <a:pPr marL="525780" indent="-457200">
              <a:buClr>
                <a:srgbClr val="6600FF"/>
              </a:buClr>
              <a:buSzPct val="100000"/>
              <a:buFont typeface="Wingdings" panose="05000000000000000000" pitchFamily="2" charset="2"/>
              <a:buAutoNum type="circleNumWdWhitePlain"/>
            </a:pPr>
            <a:endParaRPr lang="en-US" altLang="zh-TW" dirty="0" smtClean="0"/>
          </a:p>
        </p:txBody>
      </p:sp>
      <p:graphicFrame>
        <p:nvGraphicFramePr>
          <p:cNvPr id="4" name="資料庫圖表 3"/>
          <p:cNvGraphicFramePr/>
          <p:nvPr>
            <p:extLst>
              <p:ext uri="{D42A27DB-BD31-4B8C-83A1-F6EECF244321}">
                <p14:modId xmlns:p14="http://schemas.microsoft.com/office/powerpoint/2010/main" val="2969881726"/>
              </p:ext>
            </p:extLst>
          </p:nvPr>
        </p:nvGraphicFramePr>
        <p:xfrm>
          <a:off x="1043608" y="1700808"/>
          <a:ext cx="6840760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87906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000" dirty="0">
                <a:solidFill>
                  <a:srgbClr val="6600FF"/>
                </a:solidFill>
              </a:rPr>
              <a:t>Q1.</a:t>
            </a:r>
            <a:r>
              <a:rPr lang="zh-TW" altLang="en-US" sz="3000" dirty="0" smtClean="0">
                <a:solidFill>
                  <a:srgbClr val="6600FF"/>
                </a:solidFill>
              </a:rPr>
              <a:t>實習期間，</a:t>
            </a:r>
            <a:r>
              <a:rPr lang="zh-TW" altLang="en-US" sz="3000" dirty="0">
                <a:solidFill>
                  <a:srgbClr val="6600FF"/>
                </a:solidFill>
              </a:rPr>
              <a:t>如面臨多位職場主管</a:t>
            </a:r>
            <a:r>
              <a:rPr lang="zh-TW" altLang="en-US" sz="3000" dirty="0" smtClean="0">
                <a:solidFill>
                  <a:srgbClr val="6600FF"/>
                </a:solidFill>
              </a:rPr>
              <a:t>指 </a:t>
            </a:r>
            <a:r>
              <a:rPr lang="en-US" altLang="zh-TW" sz="3000" dirty="0" smtClean="0">
                <a:solidFill>
                  <a:srgbClr val="6600FF"/>
                </a:solidFill>
              </a:rPr>
              <a:t/>
            </a:r>
            <a:br>
              <a:rPr lang="en-US" altLang="zh-TW" sz="3000" dirty="0" smtClean="0">
                <a:solidFill>
                  <a:srgbClr val="6600FF"/>
                </a:solidFill>
              </a:rPr>
            </a:br>
            <a:r>
              <a:rPr lang="zh-TW" altLang="en-US" sz="3000" dirty="0">
                <a:solidFill>
                  <a:srgbClr val="6600FF"/>
                </a:solidFill>
              </a:rPr>
              <a:t> </a:t>
            </a:r>
            <a:r>
              <a:rPr lang="zh-TW" altLang="en-US" sz="3000" dirty="0" smtClean="0">
                <a:solidFill>
                  <a:srgbClr val="6600FF"/>
                </a:solidFill>
              </a:rPr>
              <a:t>     令衝突</a:t>
            </a:r>
            <a:r>
              <a:rPr lang="zh-TW" altLang="en-US" sz="3000" dirty="0">
                <a:solidFill>
                  <a:srgbClr val="6600FF"/>
                </a:solidFill>
              </a:rPr>
              <a:t>或多個指令</a:t>
            </a:r>
            <a:r>
              <a:rPr lang="zh-TW" altLang="en-US" sz="3000" dirty="0" smtClean="0">
                <a:solidFill>
                  <a:srgbClr val="6600FF"/>
                </a:solidFill>
              </a:rPr>
              <a:t>時，應如何處理</a:t>
            </a:r>
            <a:r>
              <a:rPr lang="en-US" altLang="zh-TW" sz="3000" dirty="0" smtClean="0">
                <a:solidFill>
                  <a:srgbClr val="6600FF"/>
                </a:solidFill>
                <a:latin typeface="新細明體"/>
                <a:ea typeface="新細明體"/>
              </a:rPr>
              <a:t>﹖</a:t>
            </a:r>
            <a:endParaRPr lang="zh-TW" altLang="en-US" sz="3000" dirty="0">
              <a:solidFill>
                <a:srgbClr val="6600FF"/>
              </a:solidFill>
            </a:endParaRPr>
          </a:p>
        </p:txBody>
      </p:sp>
      <p:sp>
        <p:nvSpPr>
          <p:cNvPr id="7" name="直排文字版面配置區 6"/>
          <p:cNvSpPr>
            <a:spLocks noGrp="1"/>
          </p:cNvSpPr>
          <p:nvPr>
            <p:ph type="body" orient="vert" idx="1"/>
          </p:nvPr>
        </p:nvSpPr>
        <p:spPr/>
        <p:txBody>
          <a:bodyPr vert="horz">
            <a:normAutofit/>
          </a:bodyPr>
          <a:lstStyle/>
          <a:p>
            <a:pPr marL="525780" indent="-457200">
              <a:buClr>
                <a:srgbClr val="6600FF"/>
              </a:buClr>
              <a:buSzPct val="100000"/>
              <a:buFont typeface="Wingdings" panose="05000000000000000000" pitchFamily="2" charset="2"/>
              <a:buAutoNum type="circleNumWdWhitePlain"/>
            </a:pPr>
            <a:r>
              <a:rPr lang="zh-TW" altLang="en-US" dirty="0" smtClean="0"/>
              <a:t>判斷</a:t>
            </a:r>
            <a:r>
              <a:rPr lang="zh-TW" altLang="en-US" dirty="0"/>
              <a:t>各個指令之緊急性，緊急性事件優先</a:t>
            </a:r>
            <a:r>
              <a:rPr lang="zh-TW" altLang="en-US" dirty="0" smtClean="0"/>
              <a:t>處理</a:t>
            </a:r>
            <a:endParaRPr lang="en-US" altLang="zh-TW" dirty="0" smtClean="0"/>
          </a:p>
          <a:p>
            <a:pPr marL="525780" indent="-457200">
              <a:buClr>
                <a:srgbClr val="6600FF"/>
              </a:buClr>
              <a:buSzPct val="100000"/>
              <a:buFont typeface="Wingdings" panose="05000000000000000000" pitchFamily="2" charset="2"/>
              <a:buAutoNum type="circleNumWdWhitePlain"/>
            </a:pPr>
            <a:r>
              <a:rPr lang="zh-TW" altLang="en-US" dirty="0" smtClean="0">
                <a:solidFill>
                  <a:srgbClr val="CC00CC"/>
                </a:solidFill>
              </a:rPr>
              <a:t>馬上告知</a:t>
            </a:r>
            <a:r>
              <a:rPr lang="zh-TW" altLang="en-US" dirty="0" smtClean="0"/>
              <a:t>實習單位主管</a:t>
            </a:r>
            <a:r>
              <a:rPr lang="zh-TW" altLang="en-US" dirty="0"/>
              <a:t>首先</a:t>
            </a:r>
            <a:r>
              <a:rPr lang="zh-TW" altLang="en-US" dirty="0">
                <a:solidFill>
                  <a:srgbClr val="CC00CC"/>
                </a:solidFill>
              </a:rPr>
              <a:t>處理事項之緊急情況</a:t>
            </a:r>
            <a:r>
              <a:rPr lang="zh-TW" altLang="en-US" dirty="0"/>
              <a:t>，注意說明過程，盡量</a:t>
            </a:r>
            <a:r>
              <a:rPr lang="zh-TW" altLang="en-US" dirty="0">
                <a:solidFill>
                  <a:srgbClr val="CC00CC"/>
                </a:solidFill>
              </a:rPr>
              <a:t>使主管明白</a:t>
            </a:r>
            <a:r>
              <a:rPr lang="zh-TW" altLang="en-US" dirty="0"/>
              <a:t>，勿使主管產生負面</a:t>
            </a:r>
            <a:r>
              <a:rPr lang="zh-TW" altLang="en-US" dirty="0" smtClean="0"/>
              <a:t>評價</a:t>
            </a:r>
            <a:endParaRPr lang="en-US" altLang="zh-TW" dirty="0" smtClean="0"/>
          </a:p>
          <a:p>
            <a:pPr marL="525780" indent="-457200">
              <a:buClr>
                <a:srgbClr val="6600FF"/>
              </a:buClr>
              <a:buSzPct val="100000"/>
              <a:buFont typeface="Wingdings" panose="05000000000000000000" pitchFamily="2" charset="2"/>
              <a:buAutoNum type="circleNumWdWhitePlain"/>
            </a:pPr>
            <a:r>
              <a:rPr lang="zh-TW" altLang="en-US" dirty="0" smtClean="0"/>
              <a:t>以</a:t>
            </a:r>
            <a:r>
              <a:rPr lang="zh-TW" altLang="en-US" dirty="0">
                <a:solidFill>
                  <a:srgbClr val="CC00CC"/>
                </a:solidFill>
              </a:rPr>
              <a:t>溝通</a:t>
            </a:r>
            <a:r>
              <a:rPr lang="zh-TW" altLang="en-US" dirty="0"/>
              <a:t>代替反抗、</a:t>
            </a:r>
            <a:r>
              <a:rPr lang="zh-TW" altLang="en-US" dirty="0">
                <a:solidFill>
                  <a:srgbClr val="CC00CC"/>
                </a:solidFill>
              </a:rPr>
              <a:t>積極協調代替</a:t>
            </a:r>
            <a:r>
              <a:rPr lang="zh-TW" altLang="en-US" dirty="0" smtClean="0">
                <a:solidFill>
                  <a:srgbClr val="CC00CC"/>
                </a:solidFill>
              </a:rPr>
              <a:t>不滿</a:t>
            </a:r>
            <a:endParaRPr lang="en-US" altLang="zh-TW" dirty="0" smtClean="0">
              <a:solidFill>
                <a:srgbClr val="CC00CC"/>
              </a:solidFill>
            </a:endParaRPr>
          </a:p>
          <a:p>
            <a:pPr marL="525780" indent="-457200">
              <a:buClr>
                <a:srgbClr val="6600FF"/>
              </a:buClr>
              <a:buSzPct val="100000"/>
              <a:buFont typeface="Wingdings" panose="05000000000000000000" pitchFamily="2" charset="2"/>
              <a:buAutoNum type="circleNumWdWhitePlain"/>
            </a:pPr>
            <a:r>
              <a:rPr lang="zh-TW" altLang="en-US" dirty="0"/>
              <a:t>如果常有同時多個指令之情況，可以</a:t>
            </a:r>
            <a:r>
              <a:rPr lang="zh-TW" altLang="en-US" dirty="0">
                <a:solidFill>
                  <a:srgbClr val="CC00CC"/>
                </a:solidFill>
              </a:rPr>
              <a:t>委婉</a:t>
            </a:r>
            <a:r>
              <a:rPr lang="zh-TW" altLang="en-US" dirty="0"/>
              <a:t>的態度</a:t>
            </a:r>
            <a:r>
              <a:rPr lang="zh-TW" altLang="en-US" dirty="0" smtClean="0">
                <a:solidFill>
                  <a:srgbClr val="CC00CC"/>
                </a:solidFill>
              </a:rPr>
              <a:t>尋問</a:t>
            </a:r>
            <a:r>
              <a:rPr lang="zh-TW" altLang="en-US" dirty="0" smtClean="0"/>
              <a:t>實習單位主管</a:t>
            </a:r>
            <a:r>
              <a:rPr lang="zh-TW" altLang="en-US" dirty="0"/>
              <a:t>，該如何聽取指令？</a:t>
            </a:r>
            <a:endParaRPr lang="en-US" altLang="zh-TW" dirty="0" smtClean="0"/>
          </a:p>
        </p:txBody>
      </p:sp>
    </p:spTree>
    <p:extLst>
      <p:ext uri="{BB962C8B-B14F-4D97-AF65-F5344CB8AC3E}">
        <p14:creationId xmlns:p14="http://schemas.microsoft.com/office/powerpoint/2010/main" val="3289510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715963" indent="-715963"/>
            <a:r>
              <a:rPr lang="en-US" altLang="zh-TW" sz="3200" dirty="0" smtClean="0">
                <a:solidFill>
                  <a:srgbClr val="6600FF"/>
                </a:solidFill>
              </a:rPr>
              <a:t>Q2.</a:t>
            </a:r>
            <a:r>
              <a:rPr lang="zh-TW" altLang="en-US" sz="3200" dirty="0">
                <a:solidFill>
                  <a:srgbClr val="6600FF"/>
                </a:solidFill>
              </a:rPr>
              <a:t>實習期間如有遭遇主管利用職權壓迫或騷擾之情事，</a:t>
            </a:r>
            <a:r>
              <a:rPr lang="zh-TW" altLang="en-US" sz="3200" dirty="0" smtClean="0">
                <a:solidFill>
                  <a:srgbClr val="6600FF"/>
                </a:solidFill>
              </a:rPr>
              <a:t>應如何處理</a:t>
            </a:r>
            <a:r>
              <a:rPr lang="en-US" altLang="zh-TW" sz="3200" dirty="0" smtClean="0">
                <a:solidFill>
                  <a:srgbClr val="6600FF"/>
                </a:solidFill>
                <a:latin typeface="新細明體"/>
                <a:ea typeface="新細明體"/>
              </a:rPr>
              <a:t>﹖</a:t>
            </a:r>
            <a:endParaRPr lang="zh-TW" altLang="en-US" sz="3200" dirty="0">
              <a:solidFill>
                <a:srgbClr val="6600FF"/>
              </a:solidFill>
            </a:endParaRPr>
          </a:p>
        </p:txBody>
      </p:sp>
      <p:sp>
        <p:nvSpPr>
          <p:cNvPr id="7" name="直排文字版面配置區 6"/>
          <p:cNvSpPr>
            <a:spLocks noGrp="1"/>
          </p:cNvSpPr>
          <p:nvPr>
            <p:ph type="body" orient="vert" idx="1"/>
          </p:nvPr>
        </p:nvSpPr>
        <p:spPr/>
        <p:txBody>
          <a:bodyPr vert="horz">
            <a:normAutofit/>
          </a:bodyPr>
          <a:lstStyle/>
          <a:p>
            <a:pPr marL="68580" indent="0">
              <a:lnSpc>
                <a:spcPct val="150000"/>
              </a:lnSpc>
              <a:buClr>
                <a:srgbClr val="6600FF"/>
              </a:buClr>
              <a:buSzPct val="100000"/>
              <a:buNone/>
            </a:pPr>
            <a:r>
              <a:rPr lang="zh-TW" altLang="en-US" dirty="0"/>
              <a:t>實習期間如有遭遇主管利用職權壓迫或騷擾之情事應</a:t>
            </a:r>
            <a:r>
              <a:rPr lang="zh-TW" altLang="en-US" dirty="0">
                <a:solidFill>
                  <a:srgbClr val="CC00CC"/>
                </a:solidFill>
              </a:rPr>
              <a:t>力求鎮定</a:t>
            </a:r>
            <a:r>
              <a:rPr lang="zh-TW" altLang="en-US" dirty="0" smtClean="0">
                <a:solidFill>
                  <a:srgbClr val="CC00CC"/>
                </a:solidFill>
              </a:rPr>
              <a:t>，不做</a:t>
            </a:r>
            <a:r>
              <a:rPr lang="zh-TW" altLang="en-US" dirty="0">
                <a:solidFill>
                  <a:srgbClr val="CC00CC"/>
                </a:solidFill>
              </a:rPr>
              <a:t>當面情緒對抗</a:t>
            </a:r>
            <a:r>
              <a:rPr lang="zh-TW" altLang="en-US" dirty="0"/>
              <a:t>，應循正當</a:t>
            </a:r>
            <a:r>
              <a:rPr lang="zh-TW" altLang="en-US" dirty="0" smtClean="0"/>
              <a:t>管道，例如</a:t>
            </a:r>
            <a:r>
              <a:rPr lang="zh-TW" altLang="en-US" dirty="0"/>
              <a:t>：人事部門申訴專線（信箱）或向上層部門</a:t>
            </a:r>
            <a:r>
              <a:rPr lang="zh-TW" altLang="en-US" dirty="0" smtClean="0"/>
              <a:t>主管</a:t>
            </a:r>
            <a:r>
              <a:rPr lang="zh-TW" altLang="en-US" dirty="0"/>
              <a:t>報告，</a:t>
            </a:r>
            <a:r>
              <a:rPr lang="zh-TW" altLang="en-US" dirty="0" smtClean="0"/>
              <a:t>並</a:t>
            </a:r>
            <a:r>
              <a:rPr lang="zh-TW" altLang="en-US" dirty="0" smtClean="0">
                <a:solidFill>
                  <a:srgbClr val="CC00CC"/>
                </a:solidFill>
              </a:rPr>
              <a:t>立即通知</a:t>
            </a:r>
            <a:r>
              <a:rPr lang="zh-TW" altLang="en-US" dirty="0">
                <a:solidFill>
                  <a:srgbClr val="CC00CC"/>
                </a:solidFill>
              </a:rPr>
              <a:t>家長或學校協助協調與</a:t>
            </a:r>
            <a:r>
              <a:rPr lang="zh-TW" altLang="en-US" dirty="0" smtClean="0">
                <a:solidFill>
                  <a:srgbClr val="CC00CC"/>
                </a:solidFill>
              </a:rPr>
              <a:t>解決。</a:t>
            </a:r>
            <a:endParaRPr lang="en-US" altLang="zh-TW" dirty="0" smtClean="0">
              <a:solidFill>
                <a:srgbClr val="CC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3665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715963" indent="-715963"/>
            <a:r>
              <a:rPr lang="en-US" altLang="zh-TW" sz="3200" dirty="0" smtClean="0">
                <a:solidFill>
                  <a:srgbClr val="6600FF"/>
                </a:solidFill>
              </a:rPr>
              <a:t>Q3.</a:t>
            </a:r>
            <a:r>
              <a:rPr lang="zh-TW" altLang="en-US" sz="3200" dirty="0" smtClean="0">
                <a:solidFill>
                  <a:srgbClr val="6600FF"/>
                </a:solidFill>
              </a:rPr>
              <a:t>實習期間，如發生職場性騷擾情形，</a:t>
            </a:r>
            <a:r>
              <a:rPr lang="en-US" altLang="zh-TW" sz="3200" dirty="0" smtClean="0">
                <a:solidFill>
                  <a:srgbClr val="6600FF"/>
                </a:solidFill>
              </a:rPr>
              <a:t/>
            </a:r>
            <a:br>
              <a:rPr lang="en-US" altLang="zh-TW" sz="3200" dirty="0" smtClean="0">
                <a:solidFill>
                  <a:srgbClr val="6600FF"/>
                </a:solidFill>
              </a:rPr>
            </a:br>
            <a:r>
              <a:rPr lang="zh-TW" altLang="en-US" sz="3200" dirty="0" smtClean="0">
                <a:solidFill>
                  <a:srgbClr val="6600FF"/>
                </a:solidFill>
              </a:rPr>
              <a:t>應如何處理 </a:t>
            </a:r>
            <a:r>
              <a:rPr lang="en-US" altLang="zh-TW" sz="3200" dirty="0" smtClean="0">
                <a:solidFill>
                  <a:srgbClr val="6600FF"/>
                </a:solidFill>
                <a:latin typeface="新細明體"/>
                <a:ea typeface="新細明體"/>
              </a:rPr>
              <a:t>﹖</a:t>
            </a:r>
            <a:endParaRPr lang="zh-TW" altLang="en-US" sz="3200" dirty="0">
              <a:solidFill>
                <a:srgbClr val="6600FF"/>
              </a:solidFill>
            </a:endParaRPr>
          </a:p>
        </p:txBody>
      </p:sp>
      <p:sp>
        <p:nvSpPr>
          <p:cNvPr id="7" name="直排文字版面配置區 6"/>
          <p:cNvSpPr>
            <a:spLocks noGrp="1"/>
          </p:cNvSpPr>
          <p:nvPr>
            <p:ph type="body" orient="vert" idx="1"/>
          </p:nvPr>
        </p:nvSpPr>
        <p:spPr/>
        <p:txBody>
          <a:bodyPr vert="horz">
            <a:normAutofit/>
          </a:bodyPr>
          <a:lstStyle/>
          <a:p>
            <a:pPr marL="525780" indent="-457200">
              <a:buClr>
                <a:srgbClr val="6600FF"/>
              </a:buClr>
              <a:buSzPct val="100000"/>
              <a:buFont typeface="Wingdings" panose="05000000000000000000" pitchFamily="2" charset="2"/>
              <a:buAutoNum type="circleNumWdWhitePlain"/>
            </a:pPr>
            <a:r>
              <a:rPr lang="zh-TW" altLang="en-US" dirty="0" smtClean="0"/>
              <a:t>何謂性騷擾：凡是</a:t>
            </a:r>
            <a:r>
              <a:rPr lang="zh-TW" altLang="en-US" dirty="0"/>
              <a:t>使自己感到不舒服，無論是口頭、眼神、身體接觸等動作皆屬</a:t>
            </a:r>
            <a:r>
              <a:rPr lang="zh-TW" altLang="en-US" dirty="0" smtClean="0"/>
              <a:t>之</a:t>
            </a:r>
            <a:endParaRPr lang="en-US" altLang="zh-TW" dirty="0" smtClean="0"/>
          </a:p>
          <a:p>
            <a:pPr marL="525780" indent="-457200">
              <a:buClr>
                <a:srgbClr val="6600FF"/>
              </a:buClr>
              <a:buSzPct val="100000"/>
              <a:buFont typeface="Wingdings" panose="05000000000000000000" pitchFamily="2" charset="2"/>
              <a:buAutoNum type="circleNumWdWhitePlain"/>
            </a:pPr>
            <a:r>
              <a:rPr lang="zh-TW" altLang="en-US" dirty="0"/>
              <a:t>處理步驟</a:t>
            </a:r>
            <a:r>
              <a:rPr lang="zh-TW" altLang="en-US" dirty="0" smtClean="0"/>
              <a:t>：</a:t>
            </a:r>
            <a:endParaRPr lang="en-US" altLang="zh-TW" dirty="0" smtClean="0"/>
          </a:p>
          <a:p>
            <a:pPr marL="525463" indent="11113">
              <a:buClr>
                <a:srgbClr val="6600FF"/>
              </a:buClr>
              <a:buSzPct val="100000"/>
              <a:buFont typeface="+mj-lt"/>
              <a:buAutoNum type="alphaLcPeriod"/>
            </a:pPr>
            <a:r>
              <a:rPr lang="zh-TW" altLang="en-US" dirty="0" smtClean="0">
                <a:solidFill>
                  <a:srgbClr val="CC00CC"/>
                </a:solidFill>
              </a:rPr>
              <a:t>詳</a:t>
            </a:r>
            <a:r>
              <a:rPr lang="zh-TW" altLang="en-US" dirty="0">
                <a:solidFill>
                  <a:srgbClr val="CC00CC"/>
                </a:solidFill>
              </a:rPr>
              <a:t>記人、事、時、地、</a:t>
            </a:r>
            <a:r>
              <a:rPr lang="zh-TW" altLang="en-US" dirty="0" smtClean="0">
                <a:solidFill>
                  <a:srgbClr val="CC00CC"/>
                </a:solidFill>
              </a:rPr>
              <a:t>物</a:t>
            </a:r>
            <a:endParaRPr lang="en-US" altLang="zh-TW" dirty="0" smtClean="0">
              <a:solidFill>
                <a:srgbClr val="CC00CC"/>
              </a:solidFill>
            </a:endParaRPr>
          </a:p>
          <a:p>
            <a:pPr marL="804863" indent="-268288">
              <a:buClr>
                <a:srgbClr val="6600FF"/>
              </a:buClr>
              <a:buSzPct val="100000"/>
              <a:buFont typeface="+mj-lt"/>
              <a:buAutoNum type="alphaLcPeriod"/>
            </a:pPr>
            <a:r>
              <a:rPr lang="zh-TW" altLang="en-US" dirty="0"/>
              <a:t>立即告知他人，至少要有一位第三者知道</a:t>
            </a:r>
            <a:r>
              <a:rPr lang="zh-TW" altLang="en-US" dirty="0" smtClean="0"/>
              <a:t>，    以便</a:t>
            </a:r>
            <a:r>
              <a:rPr lang="zh-TW" altLang="en-US" dirty="0"/>
              <a:t>事後“舉證”處理之有利</a:t>
            </a:r>
            <a:r>
              <a:rPr lang="zh-TW" altLang="en-US" dirty="0" smtClean="0"/>
              <a:t>性</a:t>
            </a:r>
            <a:endParaRPr lang="en-US" altLang="zh-TW" dirty="0" smtClean="0"/>
          </a:p>
          <a:p>
            <a:pPr marL="804863" indent="-268288">
              <a:buClr>
                <a:srgbClr val="6600FF"/>
              </a:buClr>
              <a:buSzPct val="100000"/>
              <a:buFont typeface="+mj-lt"/>
              <a:buAutoNum type="alphaLcPeriod"/>
            </a:pPr>
            <a:r>
              <a:rPr lang="zh-TW" altLang="en-US" dirty="0" smtClean="0"/>
              <a:t>告知</a:t>
            </a:r>
            <a:r>
              <a:rPr lang="zh-TW" altLang="en-US" dirty="0"/>
              <a:t>實習單位</a:t>
            </a:r>
            <a:r>
              <a:rPr lang="zh-TW" altLang="en-US" dirty="0" smtClean="0"/>
              <a:t>主管、</a:t>
            </a:r>
            <a:r>
              <a:rPr lang="zh-TW" altLang="en-US" dirty="0" smtClean="0">
                <a:solidFill>
                  <a:srgbClr val="CC00CC"/>
                </a:solidFill>
              </a:rPr>
              <a:t>通報指導老師</a:t>
            </a:r>
            <a:r>
              <a:rPr lang="zh-TW" altLang="en-US" dirty="0">
                <a:solidFill>
                  <a:srgbClr val="CC00CC"/>
                </a:solidFill>
              </a:rPr>
              <a:t>及系辦</a:t>
            </a:r>
            <a:endParaRPr lang="en-US" altLang="zh-TW" dirty="0" smtClean="0">
              <a:solidFill>
                <a:srgbClr val="CC00CC"/>
              </a:solidFill>
            </a:endParaRPr>
          </a:p>
          <a:p>
            <a:pPr marL="525780" indent="-457200">
              <a:buClr>
                <a:srgbClr val="6600FF"/>
              </a:buClr>
              <a:buSzPct val="100000"/>
              <a:buFont typeface="Wingdings" panose="05000000000000000000" pitchFamily="2" charset="2"/>
              <a:buAutoNum type="circleNumWdWhitePlain" startAt="3"/>
            </a:pPr>
            <a:r>
              <a:rPr lang="zh-TW" altLang="en-US" dirty="0"/>
              <a:t>預防方式：提高個人警覺性、避免單獨行動</a:t>
            </a:r>
            <a:endParaRPr lang="en-US" altLang="zh-TW" dirty="0"/>
          </a:p>
          <a:p>
            <a:pPr marL="525780" indent="-457200">
              <a:buClr>
                <a:srgbClr val="6600FF"/>
              </a:buClr>
              <a:buSzPct val="100000"/>
              <a:buFont typeface="Wingdings" panose="05000000000000000000" pitchFamily="2" charset="2"/>
              <a:buAutoNum type="circleNumWdWhitePlain" startAt="3"/>
            </a:pPr>
            <a:endParaRPr lang="en-US" altLang="zh-TW" dirty="0" smtClean="0"/>
          </a:p>
          <a:p>
            <a:pPr marL="525780" indent="-457200">
              <a:buClr>
                <a:srgbClr val="6600FF"/>
              </a:buClr>
              <a:buSzPct val="100000"/>
              <a:buFont typeface="Wingdings" panose="05000000000000000000" pitchFamily="2" charset="2"/>
              <a:buAutoNum type="circleNumWdWhitePlain" startAt="3"/>
            </a:pPr>
            <a:endParaRPr lang="en-US" altLang="zh-TW" dirty="0" smtClean="0"/>
          </a:p>
          <a:p>
            <a:pPr marL="525780" indent="-457200">
              <a:buClr>
                <a:srgbClr val="6600FF"/>
              </a:buClr>
              <a:buSzPct val="100000"/>
              <a:buFont typeface="Wingdings" panose="05000000000000000000" pitchFamily="2" charset="2"/>
              <a:buAutoNum type="circleNumWdWhitePlain" startAt="3"/>
            </a:pPr>
            <a:endParaRPr lang="en-US" altLang="zh-TW" dirty="0" smtClean="0"/>
          </a:p>
          <a:p>
            <a:pPr marL="525780" indent="-457200">
              <a:buClr>
                <a:srgbClr val="6600FF"/>
              </a:buClr>
              <a:buSzPct val="100000"/>
              <a:buFont typeface="Wingdings" panose="05000000000000000000" pitchFamily="2" charset="2"/>
              <a:buAutoNum type="circleNumWdWhitePlain" startAt="3"/>
            </a:pPr>
            <a:endParaRPr lang="en-US" altLang="zh-TW" dirty="0"/>
          </a:p>
          <a:p>
            <a:pPr marL="525780" indent="-457200">
              <a:buClr>
                <a:srgbClr val="6600FF"/>
              </a:buClr>
              <a:buSzPct val="100000"/>
              <a:buFont typeface="Wingdings" panose="05000000000000000000" pitchFamily="2" charset="2"/>
              <a:buAutoNum type="circleNumWdWhitePlain" startAt="3"/>
            </a:pPr>
            <a:endParaRPr lang="en-US" altLang="zh-TW" dirty="0" smtClean="0"/>
          </a:p>
        </p:txBody>
      </p:sp>
    </p:spTree>
    <p:extLst>
      <p:ext uri="{BB962C8B-B14F-4D97-AF65-F5344CB8AC3E}">
        <p14:creationId xmlns:p14="http://schemas.microsoft.com/office/powerpoint/2010/main" val="310786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715963" indent="-715963"/>
            <a:r>
              <a:rPr lang="en-US" altLang="zh-TW" sz="3200" dirty="0" smtClean="0">
                <a:solidFill>
                  <a:srgbClr val="6600FF"/>
                </a:solidFill>
              </a:rPr>
              <a:t>Q4.</a:t>
            </a:r>
            <a:r>
              <a:rPr lang="zh-TW" altLang="en-US" sz="3200" dirty="0" smtClean="0">
                <a:solidFill>
                  <a:srgbClr val="6600FF"/>
                </a:solidFill>
              </a:rPr>
              <a:t>實習期間，如發生實習津貼及其他工作糾紛時，應如何處理 </a:t>
            </a:r>
            <a:r>
              <a:rPr lang="en-US" altLang="zh-TW" sz="3200" dirty="0" smtClean="0">
                <a:solidFill>
                  <a:srgbClr val="6600FF"/>
                </a:solidFill>
                <a:latin typeface="新細明體"/>
                <a:ea typeface="新細明體"/>
              </a:rPr>
              <a:t>﹖</a:t>
            </a:r>
            <a:endParaRPr lang="zh-TW" altLang="en-US" sz="3200" dirty="0">
              <a:solidFill>
                <a:srgbClr val="6600FF"/>
              </a:solidFill>
            </a:endParaRPr>
          </a:p>
        </p:txBody>
      </p:sp>
      <p:sp>
        <p:nvSpPr>
          <p:cNvPr id="7" name="直排文字版面配置區 6"/>
          <p:cNvSpPr>
            <a:spLocks noGrp="1"/>
          </p:cNvSpPr>
          <p:nvPr>
            <p:ph type="body" orient="vert" idx="1"/>
          </p:nvPr>
        </p:nvSpPr>
        <p:spPr/>
        <p:txBody>
          <a:bodyPr vert="horz">
            <a:normAutofit/>
          </a:bodyPr>
          <a:lstStyle/>
          <a:p>
            <a:pPr marL="68580" indent="0">
              <a:lnSpc>
                <a:spcPct val="150000"/>
              </a:lnSpc>
              <a:buClr>
                <a:srgbClr val="6600FF"/>
              </a:buClr>
              <a:buSzPct val="100000"/>
              <a:buNone/>
            </a:pPr>
            <a:r>
              <a:rPr lang="zh-TW" altLang="en-US" dirty="0"/>
              <a:t>實習</a:t>
            </a:r>
            <a:r>
              <a:rPr lang="zh-TW" altLang="en-US" dirty="0">
                <a:solidFill>
                  <a:srgbClr val="CC00CC"/>
                </a:solidFill>
              </a:rPr>
              <a:t>學生參與校外實習</a:t>
            </a:r>
            <a:r>
              <a:rPr lang="zh-TW" altLang="en-US" dirty="0"/>
              <a:t>對於實習</a:t>
            </a:r>
            <a:r>
              <a:rPr lang="zh-TW" altLang="en-US" dirty="0" smtClean="0"/>
              <a:t>事宜</a:t>
            </a:r>
            <a:r>
              <a:rPr lang="zh-TW" altLang="en-US" dirty="0" smtClean="0">
                <a:solidFill>
                  <a:srgbClr val="CC00CC"/>
                </a:solidFill>
              </a:rPr>
              <a:t>發現實習單位</a:t>
            </a:r>
            <a:r>
              <a:rPr lang="zh-TW" altLang="en-US" dirty="0" smtClean="0"/>
              <a:t>有</a:t>
            </a:r>
            <a:r>
              <a:rPr lang="zh-TW" altLang="en-US" dirty="0"/>
              <a:t>不當並損及其個人權益</a:t>
            </a:r>
            <a:r>
              <a:rPr lang="zh-TW" altLang="en-US" dirty="0" smtClean="0"/>
              <a:t>，</a:t>
            </a:r>
            <a:r>
              <a:rPr lang="zh-TW" altLang="en-US" dirty="0" smtClean="0">
                <a:solidFill>
                  <a:srgbClr val="CC00CC"/>
                </a:solidFill>
              </a:rPr>
              <a:t>有違背簽訂之實習合約書之情事</a:t>
            </a:r>
            <a:r>
              <a:rPr lang="zh-TW" altLang="en-US" dirty="0" smtClean="0"/>
              <a:t>或</a:t>
            </a:r>
            <a:r>
              <a:rPr lang="zh-TW" altLang="en-US" dirty="0"/>
              <a:t>違反勞動基準法</a:t>
            </a:r>
            <a:r>
              <a:rPr lang="en-US" altLang="zh-TW" dirty="0"/>
              <a:t>(</a:t>
            </a:r>
            <a:r>
              <a:rPr lang="zh-TW" altLang="en-US" dirty="0"/>
              <a:t>簡稱 勞基法</a:t>
            </a:r>
            <a:r>
              <a:rPr lang="en-US" altLang="zh-TW" dirty="0"/>
              <a:t>)</a:t>
            </a:r>
            <a:r>
              <a:rPr lang="zh-TW" altLang="en-US" dirty="0"/>
              <a:t>相關規定</a:t>
            </a:r>
            <a:r>
              <a:rPr lang="zh-TW" altLang="en-US" dirty="0" smtClean="0"/>
              <a:t>等，於向實習單位反應後仍無法獲得解決</a:t>
            </a:r>
            <a:r>
              <a:rPr lang="zh-TW" altLang="en-US" dirty="0"/>
              <a:t>者</a:t>
            </a:r>
            <a:r>
              <a:rPr lang="zh-TW" altLang="en-US" dirty="0" smtClean="0"/>
              <a:t>，</a:t>
            </a:r>
            <a:r>
              <a:rPr lang="zh-TW" altLang="en-US" dirty="0" smtClean="0">
                <a:solidFill>
                  <a:srgbClr val="CC00CC"/>
                </a:solidFill>
              </a:rPr>
              <a:t>應主動告知指導老師及系辦協助處理。</a:t>
            </a:r>
            <a:endParaRPr lang="en-US" altLang="zh-TW" dirty="0" smtClean="0">
              <a:solidFill>
                <a:srgbClr val="CC00CC"/>
              </a:solidFill>
            </a:endParaRPr>
          </a:p>
          <a:p>
            <a:pPr marL="525780" indent="-457200">
              <a:buClr>
                <a:srgbClr val="6600FF"/>
              </a:buClr>
              <a:buSzPct val="100000"/>
              <a:buFont typeface="Wingdings" panose="05000000000000000000" pitchFamily="2" charset="2"/>
              <a:buAutoNum type="circleNumWdWhitePlain" startAt="3"/>
            </a:pPr>
            <a:endParaRPr lang="en-US" altLang="zh-TW" dirty="0" smtClean="0"/>
          </a:p>
          <a:p>
            <a:pPr marL="525780" indent="-457200">
              <a:buClr>
                <a:srgbClr val="6600FF"/>
              </a:buClr>
              <a:buSzPct val="100000"/>
              <a:buFont typeface="Wingdings" panose="05000000000000000000" pitchFamily="2" charset="2"/>
              <a:buAutoNum type="circleNumWdWhitePlain" startAt="3"/>
            </a:pPr>
            <a:endParaRPr lang="en-US" altLang="zh-TW" dirty="0"/>
          </a:p>
          <a:p>
            <a:pPr marL="525780" indent="-457200">
              <a:buClr>
                <a:srgbClr val="6600FF"/>
              </a:buClr>
              <a:buSzPct val="100000"/>
              <a:buFont typeface="Wingdings" panose="05000000000000000000" pitchFamily="2" charset="2"/>
              <a:buAutoNum type="circleNumWdWhitePlain" startAt="3"/>
            </a:pPr>
            <a:endParaRPr lang="en-US" altLang="zh-TW" dirty="0" smtClean="0"/>
          </a:p>
        </p:txBody>
      </p:sp>
    </p:spTree>
    <p:extLst>
      <p:ext uri="{BB962C8B-B14F-4D97-AF65-F5344CB8AC3E}">
        <p14:creationId xmlns:p14="http://schemas.microsoft.com/office/powerpoint/2010/main" val="1132194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奧斯丁">
  <a:themeElements>
    <a:clrScheme name="地平線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奧斯丁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奧斯丁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242</TotalTime>
  <Words>639</Words>
  <Application>Microsoft Office PowerPoint</Application>
  <PresentationFormat>如螢幕大小 (4:3)</PresentationFormat>
  <Paragraphs>47</Paragraphs>
  <Slides>8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8</vt:i4>
      </vt:variant>
    </vt:vector>
  </HeadingPairs>
  <TitlesOfParts>
    <vt:vector size="9" baseType="lpstr">
      <vt:lpstr>奧斯丁</vt:lpstr>
      <vt:lpstr>校外實習提醒事項</vt:lpstr>
      <vt:lpstr>校外實習提醒事項(續)</vt:lpstr>
      <vt:lpstr>校外實習提醒事項(續)</vt:lpstr>
      <vt:lpstr>職場實習處理作業流程圖</vt:lpstr>
      <vt:lpstr>Q1.實習期間，如面臨多位職場主管指        令衝突或多個指令時，應如何處理﹖</vt:lpstr>
      <vt:lpstr>Q2.實習期間如有遭遇主管利用職權壓迫或騷擾之情事，應如何處理﹖</vt:lpstr>
      <vt:lpstr>Q3.實習期間，如發生職場性騷擾情形， 應如何處理 ﹖</vt:lpstr>
      <vt:lpstr>Q4.實習期間，如發生實習津貼及其他工作糾紛時，應如何處理 ﹖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24</cp:revision>
  <dcterms:created xsi:type="dcterms:W3CDTF">2015-09-02T01:07:33Z</dcterms:created>
  <dcterms:modified xsi:type="dcterms:W3CDTF">2015-09-07T06:22:36Z</dcterms:modified>
</cp:coreProperties>
</file>