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3" r:id="rId5"/>
    <p:sldId id="264" r:id="rId6"/>
    <p:sldId id="261" r:id="rId7"/>
    <p:sldId id="265" r:id="rId8"/>
    <p:sldId id="266" r:id="rId9"/>
    <p:sldId id="262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32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3FE60B-01E6-4E2A-BB31-7BDFD1377DD6}" type="doc">
      <dgm:prSet loTypeId="urn:microsoft.com/office/officeart/2005/8/layout/process1" loCatId="process" qsTypeId="urn:microsoft.com/office/officeart/2005/8/quickstyle/3d3" qsCatId="3D" csTypeId="urn:microsoft.com/office/officeart/2005/8/colors/colorful1" csCatId="colorful" phldr="1"/>
      <dgm:spPr/>
    </dgm:pt>
    <dgm:pt modelId="{F1D0A19F-C1F0-4A33-BD2E-BB0D2BF44706}">
      <dgm:prSet phldrT="[文字]"/>
      <dgm:spPr/>
      <dgm:t>
        <a:bodyPr/>
        <a:lstStyle/>
        <a:p>
          <a:r>
            <a: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rPr>
            <a:t>Hello.java</a:t>
          </a:r>
          <a:endParaRPr lang="zh-TW" altLang="en-US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86087A3-F087-49C4-8E20-D415D6A4716B}" type="parTrans" cxnId="{5D0514D3-7E79-4823-963E-AA098F9BBD56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9744331-1D33-4E54-B27D-9AB4E82BD4E8}" type="sibTrans" cxnId="{5D0514D3-7E79-4823-963E-AA098F9BBD56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1C66C3F-FED8-4BB7-98FC-67B21D8A2176}">
      <dgm:prSet phldrT="[文字]"/>
      <dgm:spPr/>
      <dgm:t>
        <a:bodyPr/>
        <a:lstStyle/>
        <a:p>
          <a:r>
            <a: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rPr>
            <a:t>Compile</a:t>
          </a:r>
          <a:br>
            <a: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en-US" altLang="zh-TW" dirty="0" err="1">
              <a:latin typeface="微軟正黑體" panose="020B0604030504040204" pitchFamily="34" charset="-120"/>
              <a:ea typeface="微軟正黑體" panose="020B0604030504040204" pitchFamily="34" charset="-120"/>
            </a:rPr>
            <a:t>javac</a:t>
          </a:r>
          <a:r>
            <a: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altLang="en-US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2B8DBBD-5D32-424B-8107-5570A7F3A876}" type="parTrans" cxnId="{513A4ECF-2314-43A1-88B3-A5D1A9DF79B8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D9ABF1E-BDE8-4AA5-8191-5C2909DFB9D1}" type="sibTrans" cxnId="{513A4ECF-2314-43A1-88B3-A5D1A9DF79B8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974D817-A0AE-47B1-A395-6724A9206C55}">
      <dgm:prSet phldrT="[文字]"/>
      <dgm:spPr/>
      <dgm:t>
        <a:bodyPr/>
        <a:lstStyle/>
        <a:p>
          <a:r>
            <a:rPr lang="en-US" altLang="zh-TW" dirty="0" err="1">
              <a:latin typeface="微軟正黑體" panose="020B0604030504040204" pitchFamily="34" charset="-120"/>
              <a:ea typeface="微軟正黑體" panose="020B0604030504040204" pitchFamily="34" charset="-120"/>
            </a:rPr>
            <a:t>Hello.class</a:t>
          </a:r>
          <a:endParaRPr lang="zh-TW" altLang="en-US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9926F69-51B5-43E3-8A6E-0EE531653D71}" type="parTrans" cxnId="{26027F9F-B4B9-4700-B9E1-8112C042B1D3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244E2D7-A3D0-4261-B864-FAC9FAF28E78}" type="sibTrans" cxnId="{26027F9F-B4B9-4700-B9E1-8112C042B1D3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EF7818D-A084-446F-886B-D787F4E6F407}">
      <dgm:prSet phldrT="[文字]"/>
      <dgm:spPr/>
      <dgm:t>
        <a:bodyPr/>
        <a:lstStyle/>
        <a:p>
          <a:r>
            <a: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rPr>
            <a:t>Run</a:t>
          </a:r>
          <a:br>
            <a: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rPr>
            <a:t>(java)</a:t>
          </a:r>
          <a:endParaRPr lang="zh-TW" altLang="en-US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2C7929C-6F2E-44AE-BAE1-DC7048A1854D}" type="parTrans" cxnId="{02EAB343-FAE7-4027-AD8E-E694CC130049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16EA576-DE06-497E-A07F-4E834CA1B107}" type="sibTrans" cxnId="{02EAB343-FAE7-4027-AD8E-E694CC130049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AC7D039-0829-4B5C-8BAD-38A7DCBA9ED0}">
      <dgm:prSet phldrT="[文字]"/>
      <dgm:spPr/>
      <dgm:t>
        <a:bodyPr/>
        <a:lstStyle/>
        <a:p>
          <a:r>
            <a: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rPr>
            <a:t>燈燈！</a:t>
          </a:r>
        </a:p>
      </dgm:t>
    </dgm:pt>
    <dgm:pt modelId="{00ABAD30-C7A9-413D-BF56-34FD42FA123D}" type="parTrans" cxnId="{533CF6AD-E60A-480F-BF2C-0771AB698744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A06C78-551A-4BD0-B18B-082E1776457B}" type="sibTrans" cxnId="{533CF6AD-E60A-480F-BF2C-0771AB698744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83F96D3-2F8D-43E5-A002-FE7E42F420E9}" type="pres">
      <dgm:prSet presAssocID="{C93FE60B-01E6-4E2A-BB31-7BDFD1377DD6}" presName="Name0" presStyleCnt="0">
        <dgm:presLayoutVars>
          <dgm:dir/>
          <dgm:resizeHandles val="exact"/>
        </dgm:presLayoutVars>
      </dgm:prSet>
      <dgm:spPr/>
    </dgm:pt>
    <dgm:pt modelId="{25353133-FADC-442A-AE4D-C431C05A075B}" type="pres">
      <dgm:prSet presAssocID="{F1D0A19F-C1F0-4A33-BD2E-BB0D2BF44706}" presName="node" presStyleLbl="node1" presStyleIdx="0" presStyleCnt="5">
        <dgm:presLayoutVars>
          <dgm:bulletEnabled val="1"/>
        </dgm:presLayoutVars>
      </dgm:prSet>
      <dgm:spPr/>
    </dgm:pt>
    <dgm:pt modelId="{0FDEC906-F7B1-4B1C-A1A4-B9B7163FC453}" type="pres">
      <dgm:prSet presAssocID="{79744331-1D33-4E54-B27D-9AB4E82BD4E8}" presName="sibTrans" presStyleLbl="sibTrans2D1" presStyleIdx="0" presStyleCnt="4"/>
      <dgm:spPr/>
    </dgm:pt>
    <dgm:pt modelId="{A3C49B40-9307-4623-872E-D2965504C6E7}" type="pres">
      <dgm:prSet presAssocID="{79744331-1D33-4E54-B27D-9AB4E82BD4E8}" presName="connectorText" presStyleLbl="sibTrans2D1" presStyleIdx="0" presStyleCnt="4"/>
      <dgm:spPr/>
    </dgm:pt>
    <dgm:pt modelId="{805DCAFF-5089-4AC3-8765-713D16BFF930}" type="pres">
      <dgm:prSet presAssocID="{61C66C3F-FED8-4BB7-98FC-67B21D8A2176}" presName="node" presStyleLbl="node1" presStyleIdx="1" presStyleCnt="5">
        <dgm:presLayoutVars>
          <dgm:bulletEnabled val="1"/>
        </dgm:presLayoutVars>
      </dgm:prSet>
      <dgm:spPr/>
    </dgm:pt>
    <dgm:pt modelId="{4199EEC4-0495-4014-8E34-7834C80C1672}" type="pres">
      <dgm:prSet presAssocID="{4D9ABF1E-BDE8-4AA5-8191-5C2909DFB9D1}" presName="sibTrans" presStyleLbl="sibTrans2D1" presStyleIdx="1" presStyleCnt="4"/>
      <dgm:spPr/>
    </dgm:pt>
    <dgm:pt modelId="{3722ECD4-9CDB-458E-8FCB-5614E5285C59}" type="pres">
      <dgm:prSet presAssocID="{4D9ABF1E-BDE8-4AA5-8191-5C2909DFB9D1}" presName="connectorText" presStyleLbl="sibTrans2D1" presStyleIdx="1" presStyleCnt="4"/>
      <dgm:spPr/>
    </dgm:pt>
    <dgm:pt modelId="{5E1533A9-1204-4E44-9C3B-AB2F0E29FB9D}" type="pres">
      <dgm:prSet presAssocID="{D974D817-A0AE-47B1-A395-6724A9206C55}" presName="node" presStyleLbl="node1" presStyleIdx="2" presStyleCnt="5">
        <dgm:presLayoutVars>
          <dgm:bulletEnabled val="1"/>
        </dgm:presLayoutVars>
      </dgm:prSet>
      <dgm:spPr/>
    </dgm:pt>
    <dgm:pt modelId="{F73B0797-C572-4D46-BACD-BF54AA838E5E}" type="pres">
      <dgm:prSet presAssocID="{7244E2D7-A3D0-4261-B864-FAC9FAF28E78}" presName="sibTrans" presStyleLbl="sibTrans2D1" presStyleIdx="2" presStyleCnt="4"/>
      <dgm:spPr/>
    </dgm:pt>
    <dgm:pt modelId="{B596AAD4-9F9B-45A2-8655-83002B368C19}" type="pres">
      <dgm:prSet presAssocID="{7244E2D7-A3D0-4261-B864-FAC9FAF28E78}" presName="connectorText" presStyleLbl="sibTrans2D1" presStyleIdx="2" presStyleCnt="4"/>
      <dgm:spPr/>
    </dgm:pt>
    <dgm:pt modelId="{ABDA9FEA-EA57-4C76-B3B3-9964CD3D4771}" type="pres">
      <dgm:prSet presAssocID="{3EF7818D-A084-446F-886B-D787F4E6F407}" presName="node" presStyleLbl="node1" presStyleIdx="3" presStyleCnt="5">
        <dgm:presLayoutVars>
          <dgm:bulletEnabled val="1"/>
        </dgm:presLayoutVars>
      </dgm:prSet>
      <dgm:spPr/>
    </dgm:pt>
    <dgm:pt modelId="{38EC4C45-4425-4B96-A79B-D5B55A26F74D}" type="pres">
      <dgm:prSet presAssocID="{616EA576-DE06-497E-A07F-4E834CA1B107}" presName="sibTrans" presStyleLbl="sibTrans2D1" presStyleIdx="3" presStyleCnt="4"/>
      <dgm:spPr/>
    </dgm:pt>
    <dgm:pt modelId="{CF742458-2192-4A25-A019-644FC6FD9BD9}" type="pres">
      <dgm:prSet presAssocID="{616EA576-DE06-497E-A07F-4E834CA1B107}" presName="connectorText" presStyleLbl="sibTrans2D1" presStyleIdx="3" presStyleCnt="4"/>
      <dgm:spPr/>
    </dgm:pt>
    <dgm:pt modelId="{6E57F3FD-F706-430D-95CF-5E205AB93C1A}" type="pres">
      <dgm:prSet presAssocID="{0AC7D039-0829-4B5C-8BAD-38A7DCBA9ED0}" presName="node" presStyleLbl="node1" presStyleIdx="4" presStyleCnt="5">
        <dgm:presLayoutVars>
          <dgm:bulletEnabled val="1"/>
        </dgm:presLayoutVars>
      </dgm:prSet>
      <dgm:spPr/>
    </dgm:pt>
  </dgm:ptLst>
  <dgm:cxnLst>
    <dgm:cxn modelId="{4C2F1100-D75C-4999-BC82-6FC8B0FE8701}" type="presOf" srcId="{79744331-1D33-4E54-B27D-9AB4E82BD4E8}" destId="{A3C49B40-9307-4623-872E-D2965504C6E7}" srcOrd="1" destOrd="0" presId="urn:microsoft.com/office/officeart/2005/8/layout/process1"/>
    <dgm:cxn modelId="{A0F74037-7426-4BEF-8F60-745AC5A4B123}" type="presOf" srcId="{7244E2D7-A3D0-4261-B864-FAC9FAF28E78}" destId="{F73B0797-C572-4D46-BACD-BF54AA838E5E}" srcOrd="0" destOrd="0" presId="urn:microsoft.com/office/officeart/2005/8/layout/process1"/>
    <dgm:cxn modelId="{EEBB6B5D-EB0F-4BCF-8D8B-9115E0318DC5}" type="presOf" srcId="{0AC7D039-0829-4B5C-8BAD-38A7DCBA9ED0}" destId="{6E57F3FD-F706-430D-95CF-5E205AB93C1A}" srcOrd="0" destOrd="0" presId="urn:microsoft.com/office/officeart/2005/8/layout/process1"/>
    <dgm:cxn modelId="{02EAB343-FAE7-4027-AD8E-E694CC130049}" srcId="{C93FE60B-01E6-4E2A-BB31-7BDFD1377DD6}" destId="{3EF7818D-A084-446F-886B-D787F4E6F407}" srcOrd="3" destOrd="0" parTransId="{32C7929C-6F2E-44AE-BAE1-DC7048A1854D}" sibTransId="{616EA576-DE06-497E-A07F-4E834CA1B107}"/>
    <dgm:cxn modelId="{23325D44-0BC4-4F8B-BB4F-6A4EAB44C29D}" type="presOf" srcId="{3EF7818D-A084-446F-886B-D787F4E6F407}" destId="{ABDA9FEA-EA57-4C76-B3B3-9964CD3D4771}" srcOrd="0" destOrd="0" presId="urn:microsoft.com/office/officeart/2005/8/layout/process1"/>
    <dgm:cxn modelId="{F30EC96D-D73D-48D7-8679-8EEE8A4E5AF2}" type="presOf" srcId="{79744331-1D33-4E54-B27D-9AB4E82BD4E8}" destId="{0FDEC906-F7B1-4B1C-A1A4-B9B7163FC453}" srcOrd="0" destOrd="0" presId="urn:microsoft.com/office/officeart/2005/8/layout/process1"/>
    <dgm:cxn modelId="{A99DC375-C89E-40E9-8D0A-3B50AAF3AD26}" type="presOf" srcId="{F1D0A19F-C1F0-4A33-BD2E-BB0D2BF44706}" destId="{25353133-FADC-442A-AE4D-C431C05A075B}" srcOrd="0" destOrd="0" presId="urn:microsoft.com/office/officeart/2005/8/layout/process1"/>
    <dgm:cxn modelId="{0131E459-219D-465B-8A1F-09FB817A4245}" type="presOf" srcId="{4D9ABF1E-BDE8-4AA5-8191-5C2909DFB9D1}" destId="{3722ECD4-9CDB-458E-8FCB-5614E5285C59}" srcOrd="1" destOrd="0" presId="urn:microsoft.com/office/officeart/2005/8/layout/process1"/>
    <dgm:cxn modelId="{70E8EE79-0F90-408F-999D-FFC1224F3B98}" type="presOf" srcId="{616EA576-DE06-497E-A07F-4E834CA1B107}" destId="{CF742458-2192-4A25-A019-644FC6FD9BD9}" srcOrd="1" destOrd="0" presId="urn:microsoft.com/office/officeart/2005/8/layout/process1"/>
    <dgm:cxn modelId="{2F16CC8A-9E98-4EF7-B4C0-07CC9104692C}" type="presOf" srcId="{C93FE60B-01E6-4E2A-BB31-7BDFD1377DD6}" destId="{083F96D3-2F8D-43E5-A002-FE7E42F420E9}" srcOrd="0" destOrd="0" presId="urn:microsoft.com/office/officeart/2005/8/layout/process1"/>
    <dgm:cxn modelId="{DD8F379C-E55B-470A-8A7A-96916B0FA201}" type="presOf" srcId="{616EA576-DE06-497E-A07F-4E834CA1B107}" destId="{38EC4C45-4425-4B96-A79B-D5B55A26F74D}" srcOrd="0" destOrd="0" presId="urn:microsoft.com/office/officeart/2005/8/layout/process1"/>
    <dgm:cxn modelId="{26027F9F-B4B9-4700-B9E1-8112C042B1D3}" srcId="{C93FE60B-01E6-4E2A-BB31-7BDFD1377DD6}" destId="{D974D817-A0AE-47B1-A395-6724A9206C55}" srcOrd="2" destOrd="0" parTransId="{D9926F69-51B5-43E3-8A6E-0EE531653D71}" sibTransId="{7244E2D7-A3D0-4261-B864-FAC9FAF28E78}"/>
    <dgm:cxn modelId="{D341B59F-8989-4832-9A89-9335AC78372D}" type="presOf" srcId="{4D9ABF1E-BDE8-4AA5-8191-5C2909DFB9D1}" destId="{4199EEC4-0495-4014-8E34-7834C80C1672}" srcOrd="0" destOrd="0" presId="urn:microsoft.com/office/officeart/2005/8/layout/process1"/>
    <dgm:cxn modelId="{533CF6AD-E60A-480F-BF2C-0771AB698744}" srcId="{C93FE60B-01E6-4E2A-BB31-7BDFD1377DD6}" destId="{0AC7D039-0829-4B5C-8BAD-38A7DCBA9ED0}" srcOrd="4" destOrd="0" parTransId="{00ABAD30-C7A9-413D-BF56-34FD42FA123D}" sibTransId="{87A06C78-551A-4BD0-B18B-082E1776457B}"/>
    <dgm:cxn modelId="{CA98A4AE-8957-4478-B4FF-0299DCE30DA4}" type="presOf" srcId="{61C66C3F-FED8-4BB7-98FC-67B21D8A2176}" destId="{805DCAFF-5089-4AC3-8765-713D16BFF930}" srcOrd="0" destOrd="0" presId="urn:microsoft.com/office/officeart/2005/8/layout/process1"/>
    <dgm:cxn modelId="{911838BF-3CEB-4BE5-835C-98675958F5B3}" type="presOf" srcId="{7244E2D7-A3D0-4261-B864-FAC9FAF28E78}" destId="{B596AAD4-9F9B-45A2-8655-83002B368C19}" srcOrd="1" destOrd="0" presId="urn:microsoft.com/office/officeart/2005/8/layout/process1"/>
    <dgm:cxn modelId="{513A4ECF-2314-43A1-88B3-A5D1A9DF79B8}" srcId="{C93FE60B-01E6-4E2A-BB31-7BDFD1377DD6}" destId="{61C66C3F-FED8-4BB7-98FC-67B21D8A2176}" srcOrd="1" destOrd="0" parTransId="{72B8DBBD-5D32-424B-8107-5570A7F3A876}" sibTransId="{4D9ABF1E-BDE8-4AA5-8191-5C2909DFB9D1}"/>
    <dgm:cxn modelId="{5D0514D3-7E79-4823-963E-AA098F9BBD56}" srcId="{C93FE60B-01E6-4E2A-BB31-7BDFD1377DD6}" destId="{F1D0A19F-C1F0-4A33-BD2E-BB0D2BF44706}" srcOrd="0" destOrd="0" parTransId="{C86087A3-F087-49C4-8E20-D415D6A4716B}" sibTransId="{79744331-1D33-4E54-B27D-9AB4E82BD4E8}"/>
    <dgm:cxn modelId="{762A69E1-9AFF-40DA-AF50-D665D403A5D6}" type="presOf" srcId="{D974D817-A0AE-47B1-A395-6724A9206C55}" destId="{5E1533A9-1204-4E44-9C3B-AB2F0E29FB9D}" srcOrd="0" destOrd="0" presId="urn:microsoft.com/office/officeart/2005/8/layout/process1"/>
    <dgm:cxn modelId="{357B1E84-F7C8-4BBE-A23B-FC7B34F28EFB}" type="presParOf" srcId="{083F96D3-2F8D-43E5-A002-FE7E42F420E9}" destId="{25353133-FADC-442A-AE4D-C431C05A075B}" srcOrd="0" destOrd="0" presId="urn:microsoft.com/office/officeart/2005/8/layout/process1"/>
    <dgm:cxn modelId="{57CD83CF-9575-45D8-B276-97EBFFDE8177}" type="presParOf" srcId="{083F96D3-2F8D-43E5-A002-FE7E42F420E9}" destId="{0FDEC906-F7B1-4B1C-A1A4-B9B7163FC453}" srcOrd="1" destOrd="0" presId="urn:microsoft.com/office/officeart/2005/8/layout/process1"/>
    <dgm:cxn modelId="{8983BE7A-8013-4D6F-9157-B8F4CE3215BD}" type="presParOf" srcId="{0FDEC906-F7B1-4B1C-A1A4-B9B7163FC453}" destId="{A3C49B40-9307-4623-872E-D2965504C6E7}" srcOrd="0" destOrd="0" presId="urn:microsoft.com/office/officeart/2005/8/layout/process1"/>
    <dgm:cxn modelId="{BC9BEF1F-8C66-4C79-B5C5-D43BB6487FA8}" type="presParOf" srcId="{083F96D3-2F8D-43E5-A002-FE7E42F420E9}" destId="{805DCAFF-5089-4AC3-8765-713D16BFF930}" srcOrd="2" destOrd="0" presId="urn:microsoft.com/office/officeart/2005/8/layout/process1"/>
    <dgm:cxn modelId="{7BEAC1F3-86D3-46B5-BFD7-BF7F39F8DFAA}" type="presParOf" srcId="{083F96D3-2F8D-43E5-A002-FE7E42F420E9}" destId="{4199EEC4-0495-4014-8E34-7834C80C1672}" srcOrd="3" destOrd="0" presId="urn:microsoft.com/office/officeart/2005/8/layout/process1"/>
    <dgm:cxn modelId="{CA800736-1DFA-4451-8831-FD53F85C2256}" type="presParOf" srcId="{4199EEC4-0495-4014-8E34-7834C80C1672}" destId="{3722ECD4-9CDB-458E-8FCB-5614E5285C59}" srcOrd="0" destOrd="0" presId="urn:microsoft.com/office/officeart/2005/8/layout/process1"/>
    <dgm:cxn modelId="{0B0E02B1-DF4B-4C00-8AD1-4BCAF7332CF0}" type="presParOf" srcId="{083F96D3-2F8D-43E5-A002-FE7E42F420E9}" destId="{5E1533A9-1204-4E44-9C3B-AB2F0E29FB9D}" srcOrd="4" destOrd="0" presId="urn:microsoft.com/office/officeart/2005/8/layout/process1"/>
    <dgm:cxn modelId="{8C861D58-D9F3-469B-9E03-7901775A5C00}" type="presParOf" srcId="{083F96D3-2F8D-43E5-A002-FE7E42F420E9}" destId="{F73B0797-C572-4D46-BACD-BF54AA838E5E}" srcOrd="5" destOrd="0" presId="urn:microsoft.com/office/officeart/2005/8/layout/process1"/>
    <dgm:cxn modelId="{59DFB979-134A-475B-8293-1F0B41EE8D47}" type="presParOf" srcId="{F73B0797-C572-4D46-BACD-BF54AA838E5E}" destId="{B596AAD4-9F9B-45A2-8655-83002B368C19}" srcOrd="0" destOrd="0" presId="urn:microsoft.com/office/officeart/2005/8/layout/process1"/>
    <dgm:cxn modelId="{00285D3F-2612-4A0E-8B20-83A9C93278D8}" type="presParOf" srcId="{083F96D3-2F8D-43E5-A002-FE7E42F420E9}" destId="{ABDA9FEA-EA57-4C76-B3B3-9964CD3D4771}" srcOrd="6" destOrd="0" presId="urn:microsoft.com/office/officeart/2005/8/layout/process1"/>
    <dgm:cxn modelId="{01B44FC2-7E13-40DD-9F59-578DEE7E22D9}" type="presParOf" srcId="{083F96D3-2F8D-43E5-A002-FE7E42F420E9}" destId="{38EC4C45-4425-4B96-A79B-D5B55A26F74D}" srcOrd="7" destOrd="0" presId="urn:microsoft.com/office/officeart/2005/8/layout/process1"/>
    <dgm:cxn modelId="{D6C75C44-6973-4604-AA99-B5A7D3CFE515}" type="presParOf" srcId="{38EC4C45-4425-4B96-A79B-D5B55A26F74D}" destId="{CF742458-2192-4A25-A019-644FC6FD9BD9}" srcOrd="0" destOrd="0" presId="urn:microsoft.com/office/officeart/2005/8/layout/process1"/>
    <dgm:cxn modelId="{7B08AFC3-6DE7-4C79-B105-3FB1A076A27A}" type="presParOf" srcId="{083F96D3-2F8D-43E5-A002-FE7E42F420E9}" destId="{6E57F3FD-F706-430D-95CF-5E205AB93C1A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353133-FADC-442A-AE4D-C431C05A075B}">
      <dsp:nvSpPr>
        <dsp:cNvPr id="0" name=""/>
        <dsp:cNvSpPr/>
      </dsp:nvSpPr>
      <dsp:spPr>
        <a:xfrm>
          <a:off x="4801" y="879546"/>
          <a:ext cx="1488389" cy="9348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18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Hello.java</a:t>
          </a:r>
          <a:endParaRPr lang="zh-TW" altLang="en-US" sz="1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2183" y="906928"/>
        <a:ext cx="1433625" cy="880130"/>
      </dsp:txXfrm>
    </dsp:sp>
    <dsp:sp modelId="{0FDEC906-F7B1-4B1C-A1A4-B9B7163FC453}">
      <dsp:nvSpPr>
        <dsp:cNvPr id="0" name=""/>
        <dsp:cNvSpPr/>
      </dsp:nvSpPr>
      <dsp:spPr>
        <a:xfrm>
          <a:off x="1642030" y="1162433"/>
          <a:ext cx="315538" cy="3691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0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642030" y="1236257"/>
        <a:ext cx="220877" cy="221472"/>
      </dsp:txXfrm>
    </dsp:sp>
    <dsp:sp modelId="{805DCAFF-5089-4AC3-8765-713D16BFF930}">
      <dsp:nvSpPr>
        <dsp:cNvPr id="0" name=""/>
        <dsp:cNvSpPr/>
      </dsp:nvSpPr>
      <dsp:spPr>
        <a:xfrm>
          <a:off x="2088546" y="879546"/>
          <a:ext cx="1488389" cy="93489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18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Compile</a:t>
          </a:r>
          <a:br>
            <a:rPr lang="en-US" altLang="zh-TW" sz="18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en-US" altLang="zh-TW" sz="18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(</a:t>
          </a:r>
          <a:r>
            <a:rPr lang="en-US" altLang="zh-TW" sz="1800" kern="1200" dirty="0" err="1">
              <a:latin typeface="微軟正黑體" panose="020B0604030504040204" pitchFamily="34" charset="-120"/>
              <a:ea typeface="微軟正黑體" panose="020B0604030504040204" pitchFamily="34" charset="-120"/>
            </a:rPr>
            <a:t>javac</a:t>
          </a:r>
          <a:r>
            <a:rPr lang="en-US" altLang="zh-TW" sz="18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)</a:t>
          </a:r>
          <a:endParaRPr lang="zh-TW" altLang="en-US" sz="1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115928" y="906928"/>
        <a:ext cx="1433625" cy="880130"/>
      </dsp:txXfrm>
    </dsp:sp>
    <dsp:sp modelId="{4199EEC4-0495-4014-8E34-7834C80C1672}">
      <dsp:nvSpPr>
        <dsp:cNvPr id="0" name=""/>
        <dsp:cNvSpPr/>
      </dsp:nvSpPr>
      <dsp:spPr>
        <a:xfrm>
          <a:off x="3725775" y="1162433"/>
          <a:ext cx="315538" cy="3691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0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725775" y="1236257"/>
        <a:ext cx="220877" cy="221472"/>
      </dsp:txXfrm>
    </dsp:sp>
    <dsp:sp modelId="{5E1533A9-1204-4E44-9C3B-AB2F0E29FB9D}">
      <dsp:nvSpPr>
        <dsp:cNvPr id="0" name=""/>
        <dsp:cNvSpPr/>
      </dsp:nvSpPr>
      <dsp:spPr>
        <a:xfrm>
          <a:off x="4172292" y="879546"/>
          <a:ext cx="1488389" cy="93489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1800" kern="1200" dirty="0" err="1">
              <a:latin typeface="微軟正黑體" panose="020B0604030504040204" pitchFamily="34" charset="-120"/>
              <a:ea typeface="微軟正黑體" panose="020B0604030504040204" pitchFamily="34" charset="-120"/>
            </a:rPr>
            <a:t>Hello.class</a:t>
          </a:r>
          <a:endParaRPr lang="zh-TW" altLang="en-US" sz="1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199674" y="906928"/>
        <a:ext cx="1433625" cy="880130"/>
      </dsp:txXfrm>
    </dsp:sp>
    <dsp:sp modelId="{F73B0797-C572-4D46-BACD-BF54AA838E5E}">
      <dsp:nvSpPr>
        <dsp:cNvPr id="0" name=""/>
        <dsp:cNvSpPr/>
      </dsp:nvSpPr>
      <dsp:spPr>
        <a:xfrm>
          <a:off x="5809521" y="1162433"/>
          <a:ext cx="315538" cy="3691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0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809521" y="1236257"/>
        <a:ext cx="220877" cy="221472"/>
      </dsp:txXfrm>
    </dsp:sp>
    <dsp:sp modelId="{ABDA9FEA-EA57-4C76-B3B3-9964CD3D4771}">
      <dsp:nvSpPr>
        <dsp:cNvPr id="0" name=""/>
        <dsp:cNvSpPr/>
      </dsp:nvSpPr>
      <dsp:spPr>
        <a:xfrm>
          <a:off x="6256038" y="879546"/>
          <a:ext cx="1488389" cy="93489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18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Run</a:t>
          </a:r>
          <a:br>
            <a:rPr lang="en-US" altLang="zh-TW" sz="18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</a:br>
          <a:r>
            <a:rPr lang="en-US" altLang="zh-TW" sz="18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(java)</a:t>
          </a:r>
          <a:endParaRPr lang="zh-TW" altLang="en-US" sz="1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283420" y="906928"/>
        <a:ext cx="1433625" cy="880130"/>
      </dsp:txXfrm>
    </dsp:sp>
    <dsp:sp modelId="{38EC4C45-4425-4B96-A79B-D5B55A26F74D}">
      <dsp:nvSpPr>
        <dsp:cNvPr id="0" name=""/>
        <dsp:cNvSpPr/>
      </dsp:nvSpPr>
      <dsp:spPr>
        <a:xfrm>
          <a:off x="7893267" y="1162433"/>
          <a:ext cx="315538" cy="3691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0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893267" y="1236257"/>
        <a:ext cx="220877" cy="221472"/>
      </dsp:txXfrm>
    </dsp:sp>
    <dsp:sp modelId="{6E57F3FD-F706-430D-95CF-5E205AB93C1A}">
      <dsp:nvSpPr>
        <dsp:cNvPr id="0" name=""/>
        <dsp:cNvSpPr/>
      </dsp:nvSpPr>
      <dsp:spPr>
        <a:xfrm>
          <a:off x="8339783" y="879546"/>
          <a:ext cx="1488389" cy="93489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8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燈燈！</a:t>
          </a:r>
        </a:p>
      </dsp:txBody>
      <dsp:txXfrm>
        <a:off x="8367165" y="906928"/>
        <a:ext cx="1433625" cy="8801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A4C968E-66EC-483F-8F4B-764D127B57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2774796-BB07-461F-A9F6-D639D08804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0F26FF3-F3B7-4329-8E97-F380672F5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E0FB-2A90-4AB0-8E73-567BDAF7E2BA}" type="datetimeFigureOut">
              <a:rPr lang="zh-TW" altLang="en-US" smtClean="0"/>
              <a:t>2018/09/20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7A479E5-4859-4593-9A5B-8FC1B1517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7439FAC-64F2-4CDE-9A39-78BB4ACEF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3117-924C-4F4B-B915-9F66F65919E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7925042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E29D3D0-718F-442A-A933-A0411FDB2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33FC0D5-98F0-4802-A392-F9CD236329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59CE2EC-1795-4B17-969E-571922CE2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E0FB-2A90-4AB0-8E73-567BDAF7E2BA}" type="datetimeFigureOut">
              <a:rPr lang="zh-TW" altLang="en-US" smtClean="0"/>
              <a:t>2018/09/20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0EF0571-74AF-4925-9642-C561B0E7F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C67619E-83E6-4D8B-98DD-96BF7D594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3117-924C-4F4B-B915-9F66F65919E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6640544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8596CA9D-0CB7-414F-BFB0-8EB9C1E459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E15FE55-F789-4744-96F8-8317814918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667382C-B95B-4A37-9756-BA92842C0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E0FB-2A90-4AB0-8E73-567BDAF7E2BA}" type="datetimeFigureOut">
              <a:rPr lang="zh-TW" altLang="en-US" smtClean="0"/>
              <a:t>2018/09/20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F21915F3-1575-4B4D-B7BA-0EBDA038D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ECE5BF7-C9D7-4226-931B-F2A0FF2F6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3117-924C-4F4B-B915-9F66F65919E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2780868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0961735-90B8-4C39-9360-4C0B38B3D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1A54FCE-60A4-43C2-B131-C60254A6FC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ED27559-40D8-4363-A53B-D0ADE2534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E0FB-2A90-4AB0-8E73-567BDAF7E2BA}" type="datetimeFigureOut">
              <a:rPr lang="zh-TW" altLang="en-US" smtClean="0"/>
              <a:t>2018/09/20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F1C787C2-47FB-4CED-B790-4224A4CEB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A11B6FE-94E2-44D5-9025-A54FEE79A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3117-924C-4F4B-B915-9F66F65919E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9241438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091187D-75DF-48FD-AD19-865D892CC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BF9A069-B2B8-48AF-B302-19D40774DE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7C8FD0-209F-4055-B5F4-453B33E39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E0FB-2A90-4AB0-8E73-567BDAF7E2BA}" type="datetimeFigureOut">
              <a:rPr lang="zh-TW" altLang="en-US" smtClean="0"/>
              <a:t>2018/09/20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AE869D0-28E7-4737-AF69-77B261A02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4D06806-F645-480F-B1F9-3C1A48C93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3117-924C-4F4B-B915-9F66F65919E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3183981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F035554-6F11-4F65-9837-3CAD45F27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EF8449F-A46B-49AF-A756-302F7041F7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5C112AD-7525-49C7-8237-49C54F81C6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F642C76-0728-4D1E-ADCF-FF8B4C592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E0FB-2A90-4AB0-8E73-567BDAF7E2BA}" type="datetimeFigureOut">
              <a:rPr lang="zh-TW" altLang="en-US" smtClean="0"/>
              <a:t>2018/09/20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2A6AFF9-1C16-4714-8141-D9C3709B8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DC0D693-9650-4587-A8AF-AD5BB5F98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3117-924C-4F4B-B915-9F66F65919E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6244559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8DE4506-72BF-4033-8480-102BC9134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B14EC92-543D-44E7-AE90-AE9E41F0FA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5AB5E70E-DBD6-463B-B220-3EB5AD8A5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FFB1DBEE-DC0E-477E-853C-87FD5BBBE9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DE1724E8-5E65-48B4-BBCA-8487296965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B7CC529F-11A1-4C42-8073-4BD04E36E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E0FB-2A90-4AB0-8E73-567BDAF7E2BA}" type="datetimeFigureOut">
              <a:rPr lang="zh-TW" altLang="en-US" smtClean="0"/>
              <a:t>2018/09/20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0131A2-3CCB-4D8B-8BD9-3D083D8E6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02E96841-803C-43FA-B7E9-78F42398B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3117-924C-4F4B-B915-9F66F65919E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9195896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E6C4B9-3086-48FE-9563-44558611A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BB7F587-954C-44CA-908C-38EEC40F9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E0FB-2A90-4AB0-8E73-567BDAF7E2BA}" type="datetimeFigureOut">
              <a:rPr lang="zh-TW" altLang="en-US" smtClean="0"/>
              <a:t>2018/09/20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929CE43E-17E7-4700-A87C-88ACB540D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1C8629EC-63CC-4BD1-A380-59F4D792E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3117-924C-4F4B-B915-9F66F65919E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4744328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AABC6257-DFF8-4841-A8A2-9CC179FA9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E0FB-2A90-4AB0-8E73-567BDAF7E2BA}" type="datetimeFigureOut">
              <a:rPr lang="zh-TW" altLang="en-US" smtClean="0"/>
              <a:t>2018/09/20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F093C50F-E7F6-45FA-9BF8-602F3168F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C58CDEE-9EEB-4733-84F0-63579926F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3117-924C-4F4B-B915-9F66F65919E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5674097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FF94AB-C023-47E6-BDDF-383013772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DC88E4-C426-45EB-BF08-37E9CA372C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85F0B6B6-F0C7-42D6-84DD-1BFE918B64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ADCA547-FB13-4854-9D6F-F84469E57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E0FB-2A90-4AB0-8E73-567BDAF7E2BA}" type="datetimeFigureOut">
              <a:rPr lang="zh-TW" altLang="en-US" smtClean="0"/>
              <a:t>2018/09/20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C436E081-2EFB-4580-93A4-108997A81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34FADA71-00AC-4C1B-9FAB-B791A0131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3117-924C-4F4B-B915-9F66F65919E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5714139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2114E7F-1F81-4159-8B98-62F3CA0148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07FF1C1-8D16-4FD7-B96D-2E6E2E0ADB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17F627-7C18-40A0-9166-D93BD9D422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1358403-0C3F-46E7-AE73-7D99B15EB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E0FB-2A90-4AB0-8E73-567BDAF7E2BA}" type="datetimeFigureOut">
              <a:rPr lang="zh-TW" altLang="en-US" smtClean="0"/>
              <a:t>2018/09/20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1A3331D-0F55-49A4-9A84-FE3EECB73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D7A759F-4469-4954-A0A1-BE811E30F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3117-924C-4F4B-B915-9F66F65919E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1342841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A78986F-4ABE-4189-AE64-4C72B95FE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7521FF9-50E4-4F24-A34B-2809F5063C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59CDE56-8186-4B1D-BDB5-C95EDA2A0F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FA31E0FB-2A90-4AB0-8E73-567BDAF7E2BA}" type="datetimeFigureOut">
              <a:rPr lang="zh-TW" altLang="en-US" smtClean="0"/>
              <a:pPr/>
              <a:t>2018/09/20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E50BB0-B15C-4531-88B1-F184868C5F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CD1BD27-4D9E-48C3-8A4C-8B6EBD7459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6BC73117-924C-4F4B-B915-9F66F65919E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36198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ED6541DB-4DD6-4D49-8B40-634CA0FD23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en-US" altLang="zh-TW" dirty="0">
                <a:solidFill>
                  <a:srgbClr val="FFFFFF"/>
                </a:solidFill>
              </a:rPr>
              <a:t>Java</a:t>
            </a:r>
            <a:r>
              <a:rPr lang="zh-TW" altLang="en-US" dirty="0">
                <a:solidFill>
                  <a:srgbClr val="FFFFFF"/>
                </a:solidFill>
              </a:rPr>
              <a:t>基礎課程</a:t>
            </a:r>
            <a:r>
              <a:rPr lang="en-US" altLang="zh-TW" dirty="0">
                <a:solidFill>
                  <a:srgbClr val="FFFFFF"/>
                </a:solidFill>
              </a:rPr>
              <a:t>(I)</a:t>
            </a:r>
            <a:endParaRPr lang="zh-TW" altLang="en-US" dirty="0">
              <a:solidFill>
                <a:srgbClr val="FFFFFF"/>
              </a:solidFill>
            </a:endParaRP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564FE010-BC36-41A0-BC55-FF2D9199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5368" y="4074718"/>
            <a:ext cx="6105194" cy="682079"/>
          </a:xfrm>
        </p:spPr>
        <p:txBody>
          <a:bodyPr>
            <a:normAutofit/>
          </a:bodyPr>
          <a:lstStyle/>
          <a:p>
            <a:r>
              <a:rPr lang="zh-TW" altLang="en-US" sz="1500" dirty="0">
                <a:solidFill>
                  <a:srgbClr val="FFFFFF"/>
                </a:solidFill>
              </a:rPr>
              <a:t>國立高雄科技大學</a:t>
            </a:r>
            <a:r>
              <a:rPr lang="en-US" altLang="zh-TW" sz="1500" dirty="0">
                <a:solidFill>
                  <a:srgbClr val="FFFFFF"/>
                </a:solidFill>
              </a:rPr>
              <a:t>(</a:t>
            </a:r>
            <a:r>
              <a:rPr lang="zh-TW" altLang="en-US" sz="1500" dirty="0">
                <a:solidFill>
                  <a:srgbClr val="FFFFFF"/>
                </a:solidFill>
              </a:rPr>
              <a:t>第一校區</a:t>
            </a:r>
            <a:r>
              <a:rPr lang="en-US" altLang="zh-TW" sz="1500" dirty="0">
                <a:solidFill>
                  <a:srgbClr val="FFFFFF"/>
                </a:solidFill>
              </a:rPr>
              <a:t>)</a:t>
            </a:r>
          </a:p>
          <a:p>
            <a:r>
              <a:rPr lang="zh-TW" altLang="en-US" sz="1500" dirty="0">
                <a:solidFill>
                  <a:srgbClr val="FFFFFF"/>
                </a:solidFill>
              </a:rPr>
              <a:t>資管系網路組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30176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1FC71B81-A85F-4D01-AC54-2939F2FF8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zh-TW" altLang="en-US" sz="4000" dirty="0">
                <a:solidFill>
                  <a:srgbClr val="FFFFFF"/>
                </a:solidFill>
              </a:rPr>
              <a:t>要怎麼寫</a:t>
            </a:r>
            <a:r>
              <a:rPr lang="en-US" altLang="zh-TW" sz="4000" dirty="0">
                <a:solidFill>
                  <a:srgbClr val="FFFFFF"/>
                </a:solidFill>
              </a:rPr>
              <a:t>Java</a:t>
            </a:r>
            <a:endParaRPr lang="zh-TW" altLang="en-US" sz="4000" dirty="0">
              <a:solidFill>
                <a:srgbClr val="FFFFFF"/>
              </a:solidFill>
            </a:endParaRPr>
          </a:p>
        </p:txBody>
      </p:sp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CE61F6A5-84CC-40FC-951A-AC2977DF65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2515018"/>
              </p:ext>
            </p:extLst>
          </p:nvPr>
        </p:nvGraphicFramePr>
        <p:xfrm>
          <a:off x="1179513" y="3092450"/>
          <a:ext cx="9832975" cy="2693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2286472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5353133-FADC-442A-AE4D-C431C05A07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4">
                                            <p:graphicEl>
                                              <a:dgm id="{25353133-FADC-442A-AE4D-C431C05A07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DEC906-F7B1-4B1C-A1A4-B9B7163FC4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50"/>
                                        <p:tgtEl>
                                          <p:spTgt spid="4">
                                            <p:graphicEl>
                                              <a:dgm id="{0FDEC906-F7B1-4B1C-A1A4-B9B7163FC4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5DCAFF-5089-4AC3-8765-713D16BFF9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">
                                            <p:graphicEl>
                                              <a:dgm id="{805DCAFF-5089-4AC3-8765-713D16BFF9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99EEC4-0495-4014-8E34-7834C80C16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4">
                                            <p:graphicEl>
                                              <a:dgm id="{4199EEC4-0495-4014-8E34-7834C80C16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1533A9-1204-4E44-9C3B-AB2F0E29FB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">
                                            <p:graphicEl>
                                              <a:dgm id="{5E1533A9-1204-4E44-9C3B-AB2F0E29FB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73B0797-C572-4D46-BACD-BF54AA838E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50"/>
                                        <p:tgtEl>
                                          <p:spTgt spid="4">
                                            <p:graphicEl>
                                              <a:dgm id="{F73B0797-C572-4D46-BACD-BF54AA838E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BDA9FEA-EA57-4C76-B3B3-9964CD3D47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4">
                                            <p:graphicEl>
                                              <a:dgm id="{ABDA9FEA-EA57-4C76-B3B3-9964CD3D47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8EC4C45-4425-4B96-A79B-D5B55A26F7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50"/>
                                        <p:tgtEl>
                                          <p:spTgt spid="4">
                                            <p:graphicEl>
                                              <a:dgm id="{38EC4C45-4425-4B96-A79B-D5B55A26F7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57F3FD-F706-430D-95CF-5E205AB93C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4">
                                            <p:graphicEl>
                                              <a:dgm id="{6E57F3FD-F706-430D-95CF-5E205AB93C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1FC71B81-A85F-4D01-AC54-2939F2FF8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zh-TW" altLang="en-US" sz="4000" dirty="0">
                <a:solidFill>
                  <a:srgbClr val="FFFFFF"/>
                </a:solidFill>
              </a:rPr>
              <a:t>要怎麼寫</a:t>
            </a:r>
            <a:r>
              <a:rPr lang="en-US" altLang="zh-TW" sz="4000" dirty="0">
                <a:solidFill>
                  <a:srgbClr val="FFFFFF"/>
                </a:solidFill>
              </a:rPr>
              <a:t>Java</a:t>
            </a:r>
            <a:endParaRPr lang="zh-TW" altLang="en-US" sz="4000" dirty="0">
              <a:solidFill>
                <a:srgbClr val="FFFFFF"/>
              </a:solidFill>
            </a:endParaRPr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D0BF0C92-97F8-4ABA-8F9D-9DB598EFA1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62783" y="2227009"/>
            <a:ext cx="7866434" cy="4424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03094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ED6541DB-4DD6-4D49-8B40-634CA0FD23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3403" y="1530991"/>
            <a:ext cx="6105194" cy="2031055"/>
          </a:xfrm>
        </p:spPr>
        <p:txBody>
          <a:bodyPr>
            <a:normAutofit/>
          </a:bodyPr>
          <a:lstStyle/>
          <a:p>
            <a:r>
              <a:rPr lang="en-US" altLang="zh-TW" dirty="0">
                <a:solidFill>
                  <a:srgbClr val="FFFFFF"/>
                </a:solidFill>
              </a:rPr>
              <a:t>Thanks for your attention</a:t>
            </a:r>
            <a:endParaRPr lang="zh-TW" altLang="en-US" dirty="0">
              <a:solidFill>
                <a:srgbClr val="FFFFFF"/>
              </a:solidFill>
            </a:endParaRP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564FE010-BC36-41A0-BC55-FF2D9199F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3403" y="3468841"/>
            <a:ext cx="6105194" cy="1252291"/>
          </a:xfrm>
        </p:spPr>
        <p:txBody>
          <a:bodyPr>
            <a:normAutofit/>
          </a:bodyPr>
          <a:lstStyle/>
          <a:p>
            <a:r>
              <a:rPr lang="zh-TW" altLang="en-US" sz="1500" dirty="0">
                <a:solidFill>
                  <a:srgbClr val="FFFFFF"/>
                </a:solidFill>
              </a:rPr>
              <a:t>講師：陳韋誠</a:t>
            </a:r>
            <a:r>
              <a:rPr lang="en-US" altLang="zh-TW" sz="1500" dirty="0">
                <a:solidFill>
                  <a:srgbClr val="FFFFFF"/>
                </a:solidFill>
              </a:rPr>
              <a:t>			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圖片 4" descr="一張含有 松鼠, 動物, 室外, 哺乳類 的圖片&#10;&#10;描述是以非常高的可信度產生">
            <a:extLst>
              <a:ext uri="{FF2B5EF4-FFF2-40B4-BE49-F238E27FC236}">
                <a16:creationId xmlns:a16="http://schemas.microsoft.com/office/drawing/2014/main" id="{51EBB17A-D49A-4DE0-9C15-ABF7E0657A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898" y="3328074"/>
            <a:ext cx="1372618" cy="11946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://chart.apis.google.com/chart?cht=qr&amp;chs=350x350&amp;chl=https%3A%2F%2Fwww.facebook.com%2FNetworksBYTE">
            <a:extLst>
              <a:ext uri="{FF2B5EF4-FFF2-40B4-BE49-F238E27FC236}">
                <a16:creationId xmlns:a16="http://schemas.microsoft.com/office/drawing/2014/main" id="{35E18E30-4391-455D-9B06-67A72C8D0F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930634" y="4522682"/>
            <a:ext cx="1398164" cy="1398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2D09BC03-7EA5-4DC4-B197-42D1A447EAFF}"/>
              </a:ext>
            </a:extLst>
          </p:cNvPr>
          <p:cNvSpPr/>
          <p:nvPr/>
        </p:nvSpPr>
        <p:spPr>
          <a:xfrm>
            <a:off x="2726040" y="4522682"/>
            <a:ext cx="460275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網路組</a:t>
            </a:r>
            <a:r>
              <a:rPr lang="zh-TW" altLang="en-US" sz="20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粉絲團：</a:t>
            </a:r>
          </a:p>
        </p:txBody>
      </p:sp>
    </p:spTree>
    <p:extLst>
      <p:ext uri="{BB962C8B-B14F-4D97-AF65-F5344CB8AC3E}">
        <p14:creationId xmlns:p14="http://schemas.microsoft.com/office/powerpoint/2010/main" val="254184017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AF1D5287-DE21-4E5B-B151-47EF691D8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5368" y="2043663"/>
            <a:ext cx="6105194" cy="203105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altLang="zh-TW" kern="1200" dirty="0">
                <a:solidFill>
                  <a:srgbClr val="FFFFFF"/>
                </a:solidFill>
              </a:rPr>
              <a:t>Java</a:t>
            </a:r>
            <a:r>
              <a:rPr lang="zh-TW" altLang="en-US" kern="1200" dirty="0">
                <a:solidFill>
                  <a:srgbClr val="FFFFFF"/>
                </a:solidFill>
              </a:rPr>
              <a:t>是什麼</a:t>
            </a:r>
            <a:r>
              <a:rPr lang="en-US" altLang="zh-TW" kern="1200" dirty="0">
                <a:solidFill>
                  <a:srgbClr val="FFFFFF"/>
                </a:solidFill>
              </a:rPr>
              <a:t>?</a:t>
            </a:r>
            <a:br>
              <a:rPr lang="en-US" altLang="zh-TW" kern="1200" dirty="0">
                <a:solidFill>
                  <a:srgbClr val="FFFFFF"/>
                </a:solidFill>
              </a:rPr>
            </a:br>
            <a:r>
              <a:rPr lang="zh-TW" altLang="en-US" kern="1200" dirty="0">
                <a:solidFill>
                  <a:srgbClr val="FFFFFF"/>
                </a:solidFill>
              </a:rPr>
              <a:t>可以吃嗎</a:t>
            </a:r>
            <a:r>
              <a:rPr lang="en-US" altLang="zh-TW" kern="1200" dirty="0">
                <a:solidFill>
                  <a:srgbClr val="FFFFFF"/>
                </a:solidFill>
              </a:rPr>
              <a:t>?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552FFC8-9C32-480C-A44F-59CBE6153C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5368" y="4074718"/>
            <a:ext cx="6105194" cy="682079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altLang="zh-TW" sz="24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58887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1FC71B81-A85F-4D01-AC54-2939F2FF8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TW" sz="4000">
                <a:solidFill>
                  <a:srgbClr val="FFFFFF"/>
                </a:solidFill>
              </a:rPr>
              <a:t>What is Java?</a:t>
            </a:r>
            <a:endParaRPr lang="zh-TW" altLang="en-US" sz="4000">
              <a:solidFill>
                <a:srgbClr val="FFFFFF"/>
              </a:solidFill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3D9AC9A-A2F8-4E0D-9393-DF382507D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3092970"/>
            <a:ext cx="9833548" cy="2693976"/>
          </a:xfrm>
        </p:spPr>
        <p:txBody>
          <a:bodyPr>
            <a:normAutofit/>
          </a:bodyPr>
          <a:lstStyle/>
          <a:p>
            <a:r>
              <a:rPr lang="zh-TW" altLang="en-US" sz="2400" dirty="0">
                <a:solidFill>
                  <a:srgbClr val="000000"/>
                </a:solidFill>
              </a:rPr>
              <a:t>程式語言</a:t>
            </a:r>
            <a:br>
              <a:rPr lang="en-US" altLang="zh-TW" sz="2400" dirty="0">
                <a:solidFill>
                  <a:srgbClr val="000000"/>
                </a:solidFill>
              </a:rPr>
            </a:br>
            <a:r>
              <a:rPr lang="zh-TW" altLang="en-US" sz="2400" dirty="0">
                <a:solidFill>
                  <a:srgbClr val="000000"/>
                </a:solidFill>
              </a:rPr>
              <a:t>編譯式、高階語言、</a:t>
            </a:r>
            <a:r>
              <a:rPr lang="en-US" altLang="zh-TW" sz="2400" dirty="0">
                <a:solidFill>
                  <a:srgbClr val="000000"/>
                </a:solidFill>
              </a:rPr>
              <a:t>etc.</a:t>
            </a:r>
          </a:p>
          <a:p>
            <a:endParaRPr lang="en-US" altLang="zh-TW" sz="2400" dirty="0">
              <a:solidFill>
                <a:srgbClr val="000000"/>
              </a:solidFill>
            </a:endParaRPr>
          </a:p>
          <a:p>
            <a:r>
              <a:rPr lang="zh-TW" altLang="en-US" sz="2400" dirty="0">
                <a:solidFill>
                  <a:srgbClr val="000000"/>
                </a:solidFill>
              </a:rPr>
              <a:t>特別之處</a:t>
            </a:r>
            <a:endParaRPr lang="en-US" altLang="zh-TW" sz="2400" dirty="0">
              <a:solidFill>
                <a:srgbClr val="000000"/>
              </a:solidFill>
            </a:endParaRPr>
          </a:p>
          <a:p>
            <a:endParaRPr lang="en-US" altLang="zh-TW" sz="2400" dirty="0">
              <a:solidFill>
                <a:srgbClr val="000000"/>
              </a:solidFill>
            </a:endParaRPr>
          </a:p>
          <a:p>
            <a:endParaRPr lang="zh-TW" alt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4841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1FC71B81-A85F-4D01-AC54-2939F2FF8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TW" sz="4000" dirty="0">
                <a:solidFill>
                  <a:srgbClr val="FFFFFF"/>
                </a:solidFill>
              </a:rPr>
              <a:t>Java</a:t>
            </a:r>
            <a:r>
              <a:rPr lang="zh-TW" altLang="en-US" sz="4000" dirty="0">
                <a:solidFill>
                  <a:srgbClr val="FFFFFF"/>
                </a:solidFill>
              </a:rPr>
              <a:t>的版本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3D9AC9A-A2F8-4E0D-9393-DF382507D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2753937"/>
            <a:ext cx="9833548" cy="3940478"/>
          </a:xfrm>
        </p:spPr>
        <p:txBody>
          <a:bodyPr>
            <a:normAutofit lnSpcReduction="10000"/>
          </a:bodyPr>
          <a:lstStyle/>
          <a:p>
            <a:r>
              <a:rPr lang="en-US" altLang="zh-TW" sz="2200" dirty="0">
                <a:solidFill>
                  <a:srgbClr val="000000"/>
                </a:solidFill>
              </a:rPr>
              <a:t>Java SE(Java Standard Edition)</a:t>
            </a:r>
            <a:br>
              <a:rPr lang="en-US" altLang="zh-TW" sz="2200" dirty="0">
                <a:solidFill>
                  <a:srgbClr val="000000"/>
                </a:solidFill>
              </a:rPr>
            </a:br>
            <a:r>
              <a:rPr lang="en-US" altLang="zh-TW" sz="2200" dirty="0">
                <a:solidFill>
                  <a:srgbClr val="000000"/>
                </a:solidFill>
              </a:rPr>
              <a:t>Java</a:t>
            </a:r>
            <a:r>
              <a:rPr lang="zh-TW" altLang="en-US" sz="2200" dirty="0">
                <a:solidFill>
                  <a:srgbClr val="000000"/>
                </a:solidFill>
              </a:rPr>
              <a:t>標準版，不用</a:t>
            </a:r>
            <a:r>
              <a:rPr lang="en-US" altLang="zh-TW" sz="2200" dirty="0">
                <a:solidFill>
                  <a:srgbClr val="000000"/>
                </a:solidFill>
              </a:rPr>
              <a:t>$$</a:t>
            </a:r>
            <a:r>
              <a:rPr lang="zh-TW" altLang="en-US" sz="2200" dirty="0">
                <a:solidFill>
                  <a:srgbClr val="000000"/>
                </a:solidFill>
              </a:rPr>
              <a:t>，但不能商業用</a:t>
            </a:r>
            <a:endParaRPr lang="en-US" altLang="zh-TW" sz="2200" dirty="0">
              <a:solidFill>
                <a:srgbClr val="000000"/>
              </a:solidFill>
            </a:endParaRPr>
          </a:p>
          <a:p>
            <a:endParaRPr lang="en-US" altLang="zh-TW" sz="2200" dirty="0">
              <a:solidFill>
                <a:srgbClr val="000000"/>
              </a:solidFill>
            </a:endParaRPr>
          </a:p>
          <a:p>
            <a:r>
              <a:rPr lang="en-US" altLang="zh-TW" sz="2200" dirty="0">
                <a:solidFill>
                  <a:srgbClr val="000000"/>
                </a:solidFill>
              </a:rPr>
              <a:t>Java EE(Java Enterprise Edition)</a:t>
            </a:r>
            <a:br>
              <a:rPr lang="en-US" altLang="zh-TW" sz="2200" dirty="0">
                <a:solidFill>
                  <a:srgbClr val="000000"/>
                </a:solidFill>
              </a:rPr>
            </a:br>
            <a:r>
              <a:rPr lang="en-US" altLang="zh-TW" sz="2200" dirty="0">
                <a:solidFill>
                  <a:srgbClr val="000000"/>
                </a:solidFill>
              </a:rPr>
              <a:t>Java</a:t>
            </a:r>
            <a:r>
              <a:rPr lang="zh-TW" altLang="en-US" sz="2200" dirty="0">
                <a:solidFill>
                  <a:srgbClr val="000000"/>
                </a:solidFill>
              </a:rPr>
              <a:t>企業版，功能更多但要一點</a:t>
            </a:r>
            <a:r>
              <a:rPr lang="en-US" altLang="zh-TW" sz="2200" dirty="0">
                <a:solidFill>
                  <a:srgbClr val="000000"/>
                </a:solidFill>
              </a:rPr>
              <a:t>$$</a:t>
            </a:r>
          </a:p>
          <a:p>
            <a:endParaRPr lang="en-US" altLang="zh-TW" sz="2200" dirty="0">
              <a:solidFill>
                <a:srgbClr val="000000"/>
              </a:solidFill>
            </a:endParaRPr>
          </a:p>
          <a:p>
            <a:r>
              <a:rPr lang="en-US" altLang="zh-TW" sz="2200" dirty="0">
                <a:solidFill>
                  <a:srgbClr val="000000"/>
                </a:solidFill>
              </a:rPr>
              <a:t>Java ME(Java Micro Edition)</a:t>
            </a:r>
            <a:br>
              <a:rPr lang="en-US" altLang="zh-TW" sz="2200" dirty="0">
                <a:solidFill>
                  <a:srgbClr val="000000"/>
                </a:solidFill>
              </a:rPr>
            </a:br>
            <a:r>
              <a:rPr lang="en-US" altLang="zh-TW" sz="2200" dirty="0">
                <a:solidFill>
                  <a:srgbClr val="000000"/>
                </a:solidFill>
              </a:rPr>
              <a:t>Java</a:t>
            </a:r>
            <a:r>
              <a:rPr lang="zh-TW" altLang="en-US" sz="2200" dirty="0">
                <a:solidFill>
                  <a:srgbClr val="000000"/>
                </a:solidFill>
              </a:rPr>
              <a:t>針對嵌入式系統、</a:t>
            </a:r>
            <a:r>
              <a:rPr lang="en-US" altLang="zh-TW" sz="2200" dirty="0">
                <a:solidFill>
                  <a:srgbClr val="000000"/>
                </a:solidFill>
              </a:rPr>
              <a:t>PDA</a:t>
            </a:r>
            <a:r>
              <a:rPr lang="zh-TW" altLang="en-US" sz="2200" dirty="0">
                <a:solidFill>
                  <a:srgbClr val="000000"/>
                </a:solidFill>
              </a:rPr>
              <a:t>等所設計的版本，現已逐漸式微</a:t>
            </a:r>
            <a:endParaRPr lang="en-US" altLang="zh-TW" sz="2200" dirty="0">
              <a:solidFill>
                <a:srgbClr val="000000"/>
              </a:solidFill>
            </a:endParaRPr>
          </a:p>
          <a:p>
            <a:endParaRPr lang="en-US" altLang="zh-TW" sz="2200" dirty="0">
              <a:solidFill>
                <a:srgbClr val="000000"/>
              </a:solidFill>
            </a:endParaRPr>
          </a:p>
          <a:p>
            <a:r>
              <a:rPr lang="en-US" altLang="zh-TW" sz="2200" dirty="0">
                <a:solidFill>
                  <a:srgbClr val="000000"/>
                </a:solidFill>
              </a:rPr>
              <a:t>Android </a:t>
            </a:r>
            <a:r>
              <a:rPr lang="en-US" altLang="zh-TW" sz="2200" dirty="0" err="1">
                <a:solidFill>
                  <a:srgbClr val="000000"/>
                </a:solidFill>
              </a:rPr>
              <a:t>sdk</a:t>
            </a:r>
            <a:br>
              <a:rPr lang="en-US" altLang="zh-TW" sz="2200" dirty="0">
                <a:solidFill>
                  <a:srgbClr val="000000"/>
                </a:solidFill>
              </a:rPr>
            </a:br>
            <a:r>
              <a:rPr lang="zh-TW" altLang="en-US" sz="2200" dirty="0">
                <a:solidFill>
                  <a:srgbClr val="000000"/>
                </a:solidFill>
              </a:rPr>
              <a:t>開發</a:t>
            </a:r>
            <a:r>
              <a:rPr lang="en-US" altLang="zh-TW" sz="2200" dirty="0">
                <a:solidFill>
                  <a:srgbClr val="000000"/>
                </a:solidFill>
              </a:rPr>
              <a:t>Android</a:t>
            </a:r>
            <a:r>
              <a:rPr lang="zh-TW" altLang="en-US" sz="2200" dirty="0">
                <a:solidFill>
                  <a:srgbClr val="000000"/>
                </a:solidFill>
              </a:rPr>
              <a:t>用</a:t>
            </a:r>
            <a:r>
              <a:rPr lang="en-US" altLang="zh-TW" sz="2200" dirty="0">
                <a:solidFill>
                  <a:srgbClr val="000000"/>
                </a:solidFill>
              </a:rPr>
              <a:t>App</a:t>
            </a:r>
            <a:r>
              <a:rPr lang="zh-TW" altLang="en-US" sz="2200" dirty="0">
                <a:solidFill>
                  <a:srgbClr val="000000"/>
                </a:solidFill>
              </a:rPr>
              <a:t>的開發者工具</a:t>
            </a:r>
          </a:p>
        </p:txBody>
      </p:sp>
    </p:spTree>
    <p:extLst>
      <p:ext uri="{BB962C8B-B14F-4D97-AF65-F5344CB8AC3E}">
        <p14:creationId xmlns:p14="http://schemas.microsoft.com/office/powerpoint/2010/main" val="10065468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1FC71B81-A85F-4D01-AC54-2939F2FF8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TW" sz="4000" dirty="0">
                <a:solidFill>
                  <a:srgbClr val="FFFFFF"/>
                </a:solidFill>
              </a:rPr>
              <a:t>Java</a:t>
            </a:r>
            <a:r>
              <a:rPr lang="zh-TW" altLang="en-US" sz="4000" dirty="0">
                <a:solidFill>
                  <a:srgbClr val="FFFFFF"/>
                </a:solidFill>
              </a:rPr>
              <a:t>相關的</a:t>
            </a:r>
            <a:r>
              <a:rPr lang="en-US" altLang="zh-TW" sz="4000" dirty="0">
                <a:solidFill>
                  <a:srgbClr val="FFFFFF"/>
                </a:solidFill>
              </a:rPr>
              <a:t>543</a:t>
            </a:r>
            <a:endParaRPr lang="zh-TW" altLang="en-US" sz="4000" dirty="0">
              <a:solidFill>
                <a:srgbClr val="FFFFFF"/>
              </a:solidFill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3D9AC9A-A2F8-4E0D-9393-DF382507D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2753936"/>
            <a:ext cx="9833548" cy="3797866"/>
          </a:xfrm>
        </p:spPr>
        <p:txBody>
          <a:bodyPr>
            <a:normAutofit/>
          </a:bodyPr>
          <a:lstStyle/>
          <a:p>
            <a:r>
              <a:rPr lang="en-US" altLang="zh-TW" sz="2400" dirty="0">
                <a:solidFill>
                  <a:srgbClr val="000000"/>
                </a:solidFill>
              </a:rPr>
              <a:t>Java Development Kit(</a:t>
            </a:r>
            <a:r>
              <a:rPr lang="en-US" altLang="zh-TW" sz="2400" dirty="0" err="1">
                <a:solidFill>
                  <a:srgbClr val="000000"/>
                </a:solidFill>
              </a:rPr>
              <a:t>jdk</a:t>
            </a:r>
            <a:r>
              <a:rPr lang="en-US" altLang="zh-TW" sz="2400" dirty="0">
                <a:solidFill>
                  <a:srgbClr val="000000"/>
                </a:solidFill>
              </a:rPr>
              <a:t>)</a:t>
            </a:r>
            <a:br>
              <a:rPr lang="en-US" altLang="zh-TW" sz="2400" dirty="0">
                <a:solidFill>
                  <a:srgbClr val="000000"/>
                </a:solidFill>
              </a:rPr>
            </a:br>
            <a:r>
              <a:rPr lang="zh-TW" altLang="en-US" sz="2400" dirty="0">
                <a:solidFill>
                  <a:srgbClr val="000000"/>
                </a:solidFill>
              </a:rPr>
              <a:t>開發</a:t>
            </a:r>
            <a:r>
              <a:rPr lang="en-US" altLang="zh-TW" sz="2400" dirty="0">
                <a:solidFill>
                  <a:srgbClr val="000000"/>
                </a:solidFill>
              </a:rPr>
              <a:t>Java</a:t>
            </a:r>
            <a:r>
              <a:rPr lang="zh-TW" altLang="en-US" sz="2400" dirty="0">
                <a:solidFill>
                  <a:srgbClr val="000000"/>
                </a:solidFill>
              </a:rPr>
              <a:t>的相關工具</a:t>
            </a:r>
            <a:endParaRPr lang="en-US" altLang="zh-TW" sz="2400" dirty="0">
              <a:solidFill>
                <a:srgbClr val="000000"/>
              </a:solidFill>
            </a:endParaRPr>
          </a:p>
          <a:p>
            <a:endParaRPr lang="en-US" altLang="zh-TW" sz="2400" dirty="0">
              <a:solidFill>
                <a:srgbClr val="000000"/>
              </a:solidFill>
            </a:endParaRPr>
          </a:p>
          <a:p>
            <a:r>
              <a:rPr lang="en-US" altLang="zh-TW" sz="2400" dirty="0">
                <a:solidFill>
                  <a:srgbClr val="000000"/>
                </a:solidFill>
              </a:rPr>
              <a:t>Java Runtime Environment(</a:t>
            </a:r>
            <a:r>
              <a:rPr lang="en-US" altLang="zh-TW" sz="2400" dirty="0" err="1">
                <a:solidFill>
                  <a:srgbClr val="000000"/>
                </a:solidFill>
              </a:rPr>
              <a:t>jre</a:t>
            </a:r>
            <a:r>
              <a:rPr lang="en-US" altLang="zh-TW" sz="2400" dirty="0">
                <a:solidFill>
                  <a:srgbClr val="000000"/>
                </a:solidFill>
              </a:rPr>
              <a:t>)</a:t>
            </a:r>
            <a:br>
              <a:rPr lang="en-US" altLang="zh-TW" sz="2400" dirty="0">
                <a:solidFill>
                  <a:srgbClr val="000000"/>
                </a:solidFill>
              </a:rPr>
            </a:br>
            <a:r>
              <a:rPr lang="en-US" altLang="zh-TW" sz="2400" dirty="0">
                <a:solidFill>
                  <a:srgbClr val="000000"/>
                </a:solidFill>
              </a:rPr>
              <a:t>Java</a:t>
            </a:r>
            <a:r>
              <a:rPr lang="zh-TW" altLang="en-US" sz="2400" dirty="0">
                <a:solidFill>
                  <a:srgbClr val="000000"/>
                </a:solidFill>
              </a:rPr>
              <a:t>的執行環境，裝置上要有這個才能跑</a:t>
            </a:r>
            <a:r>
              <a:rPr lang="en-US" altLang="zh-TW" sz="2400" dirty="0">
                <a:solidFill>
                  <a:srgbClr val="000000"/>
                </a:solidFill>
              </a:rPr>
              <a:t>Java</a:t>
            </a:r>
            <a:r>
              <a:rPr lang="zh-TW" altLang="en-US" sz="2400" dirty="0">
                <a:solidFill>
                  <a:srgbClr val="000000"/>
                </a:solidFill>
              </a:rPr>
              <a:t>程式喔</a:t>
            </a:r>
            <a:endParaRPr lang="en-US" altLang="zh-TW" sz="2400" dirty="0">
              <a:solidFill>
                <a:srgbClr val="000000"/>
              </a:solidFill>
            </a:endParaRPr>
          </a:p>
          <a:p>
            <a:endParaRPr lang="en-US" altLang="zh-TW" sz="2400" dirty="0">
              <a:solidFill>
                <a:srgbClr val="000000"/>
              </a:solidFill>
            </a:endParaRPr>
          </a:p>
          <a:p>
            <a:r>
              <a:rPr lang="en-US" altLang="zh-TW" sz="2400" dirty="0">
                <a:solidFill>
                  <a:srgbClr val="000000"/>
                </a:solidFill>
              </a:rPr>
              <a:t>Java Virtual Machine(</a:t>
            </a:r>
            <a:r>
              <a:rPr lang="en-US" altLang="zh-TW" sz="2400" dirty="0" err="1">
                <a:solidFill>
                  <a:srgbClr val="000000"/>
                </a:solidFill>
              </a:rPr>
              <a:t>jvm</a:t>
            </a:r>
            <a:r>
              <a:rPr lang="en-US" altLang="zh-TW" sz="2400" dirty="0">
                <a:solidFill>
                  <a:srgbClr val="000000"/>
                </a:solidFill>
              </a:rPr>
              <a:t>)</a:t>
            </a:r>
            <a:br>
              <a:rPr lang="en-US" altLang="zh-TW" sz="2400" dirty="0">
                <a:solidFill>
                  <a:srgbClr val="000000"/>
                </a:solidFill>
              </a:rPr>
            </a:br>
            <a:r>
              <a:rPr lang="zh-TW" altLang="en-US" sz="2400" dirty="0">
                <a:solidFill>
                  <a:srgbClr val="000000"/>
                </a:solidFill>
              </a:rPr>
              <a:t>用來跑</a:t>
            </a:r>
            <a:r>
              <a:rPr lang="en-US" altLang="zh-TW" sz="2400" dirty="0">
                <a:solidFill>
                  <a:srgbClr val="000000"/>
                </a:solidFill>
              </a:rPr>
              <a:t>Java</a:t>
            </a:r>
            <a:r>
              <a:rPr lang="zh-TW" altLang="en-US" sz="2400" dirty="0">
                <a:solidFill>
                  <a:srgbClr val="000000"/>
                </a:solidFill>
              </a:rPr>
              <a:t>的虛擬機器，也是讓</a:t>
            </a:r>
            <a:r>
              <a:rPr lang="en-US" altLang="zh-TW" sz="2400" dirty="0">
                <a:solidFill>
                  <a:srgbClr val="000000"/>
                </a:solidFill>
              </a:rPr>
              <a:t>Java</a:t>
            </a:r>
            <a:r>
              <a:rPr lang="zh-TW" altLang="en-US" sz="2400" dirty="0">
                <a:solidFill>
                  <a:srgbClr val="000000"/>
                </a:solidFill>
              </a:rPr>
              <a:t>得以跨平臺的原因，裝置上一樣要有他喔</a:t>
            </a:r>
            <a:endParaRPr lang="en-US" altLang="zh-TW" sz="24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zh-TW" alt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64879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AF1D5287-DE21-4E5B-B151-47EF691D8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5368" y="2043663"/>
            <a:ext cx="6105194" cy="203105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altLang="zh-TW" kern="1200" dirty="0">
                <a:solidFill>
                  <a:srgbClr val="FFFFFF"/>
                </a:solidFill>
              </a:rPr>
              <a:t>Java</a:t>
            </a:r>
            <a:r>
              <a:rPr lang="zh-TW" altLang="en-US" kern="1200" dirty="0">
                <a:solidFill>
                  <a:srgbClr val="FFFFFF"/>
                </a:solidFill>
              </a:rPr>
              <a:t>可以做什麼</a:t>
            </a:r>
            <a:r>
              <a:rPr lang="en-US" altLang="zh-TW" kern="1200" dirty="0">
                <a:solidFill>
                  <a:srgbClr val="FFFFFF"/>
                </a:solidFill>
              </a:rPr>
              <a:t>?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552FFC8-9C32-480C-A44F-59CBE6153C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5368" y="4074718"/>
            <a:ext cx="6105194" cy="682079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altLang="zh-TW" sz="24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54037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1FC71B81-A85F-4D01-AC54-2939F2FF8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TW" sz="4000" dirty="0">
                <a:solidFill>
                  <a:srgbClr val="FFFFFF"/>
                </a:solidFill>
              </a:rPr>
              <a:t>Java</a:t>
            </a:r>
            <a:r>
              <a:rPr lang="zh-TW" altLang="en-US" sz="4000" dirty="0">
                <a:solidFill>
                  <a:srgbClr val="FFFFFF"/>
                </a:solidFill>
              </a:rPr>
              <a:t>的優點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3D9AC9A-A2F8-4E0D-9393-DF382507D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3092970"/>
            <a:ext cx="9833548" cy="3525944"/>
          </a:xfrm>
        </p:spPr>
        <p:txBody>
          <a:bodyPr>
            <a:normAutofit/>
          </a:bodyPr>
          <a:lstStyle/>
          <a:p>
            <a:r>
              <a:rPr lang="zh-TW" altLang="en-US" sz="2400" dirty="0">
                <a:solidFill>
                  <a:srgbClr val="000000"/>
                </a:solidFill>
              </a:rPr>
              <a:t>跨平臺</a:t>
            </a:r>
            <a:endParaRPr lang="en-US" altLang="zh-TW" sz="2400" dirty="0">
              <a:solidFill>
                <a:srgbClr val="000000"/>
              </a:solidFill>
            </a:endParaRPr>
          </a:p>
          <a:p>
            <a:endParaRPr lang="en-US" altLang="zh-TW" sz="2400" dirty="0">
              <a:solidFill>
                <a:srgbClr val="000000"/>
              </a:solidFill>
            </a:endParaRPr>
          </a:p>
          <a:p>
            <a:r>
              <a:rPr lang="zh-TW" altLang="en-US" sz="2400" dirty="0">
                <a:solidFill>
                  <a:srgbClr val="000000"/>
                </a:solidFill>
              </a:rPr>
              <a:t>嚴謹的物件導向觀念</a:t>
            </a:r>
            <a:endParaRPr lang="en-US" altLang="zh-TW" sz="2400" dirty="0">
              <a:solidFill>
                <a:srgbClr val="000000"/>
              </a:solidFill>
            </a:endParaRPr>
          </a:p>
          <a:p>
            <a:endParaRPr lang="en-US" altLang="zh-TW" sz="2400" dirty="0">
              <a:solidFill>
                <a:srgbClr val="000000"/>
              </a:solidFill>
            </a:endParaRPr>
          </a:p>
          <a:p>
            <a:r>
              <a:rPr lang="zh-TW" altLang="en-US" sz="2400" dirty="0">
                <a:solidFill>
                  <a:srgbClr val="000000"/>
                </a:solidFill>
              </a:rPr>
              <a:t>安全</a:t>
            </a:r>
            <a:endParaRPr lang="en-US" altLang="zh-TW" sz="2400" dirty="0">
              <a:solidFill>
                <a:srgbClr val="000000"/>
              </a:solidFill>
            </a:endParaRPr>
          </a:p>
          <a:p>
            <a:endParaRPr lang="en-US" altLang="zh-TW" sz="2400" dirty="0">
              <a:solidFill>
                <a:srgbClr val="000000"/>
              </a:solidFill>
            </a:endParaRPr>
          </a:p>
          <a:p>
            <a:r>
              <a:rPr lang="zh-TW" altLang="en-US" sz="2400" dirty="0">
                <a:solidFill>
                  <a:srgbClr val="000000"/>
                </a:solidFill>
              </a:rPr>
              <a:t>全部都是</a:t>
            </a:r>
            <a:r>
              <a:rPr lang="en-US" altLang="zh-TW" sz="2400" dirty="0">
                <a:solidFill>
                  <a:srgbClr val="000000"/>
                </a:solidFill>
              </a:rPr>
              <a:t>Unicode</a:t>
            </a:r>
            <a:endParaRPr lang="zh-TW" alt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50072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1FC71B81-A85F-4D01-AC54-2939F2FF8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TW" sz="4000" dirty="0">
                <a:solidFill>
                  <a:srgbClr val="FFFFFF"/>
                </a:solidFill>
              </a:rPr>
              <a:t>Java</a:t>
            </a:r>
            <a:r>
              <a:rPr lang="zh-TW" altLang="en-US" sz="4000" dirty="0">
                <a:solidFill>
                  <a:srgbClr val="FFFFFF"/>
                </a:solidFill>
              </a:rPr>
              <a:t>的缺點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3D9AC9A-A2F8-4E0D-9393-DF382507D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3092970"/>
            <a:ext cx="9833548" cy="2693976"/>
          </a:xfrm>
        </p:spPr>
        <p:txBody>
          <a:bodyPr>
            <a:normAutofit/>
          </a:bodyPr>
          <a:lstStyle/>
          <a:p>
            <a:r>
              <a:rPr lang="zh-TW" altLang="en-US" sz="2400" dirty="0">
                <a:solidFill>
                  <a:srgbClr val="000000"/>
                </a:solidFill>
              </a:rPr>
              <a:t>相當冗長</a:t>
            </a:r>
            <a:endParaRPr lang="en-US" altLang="zh-TW" sz="2400" dirty="0">
              <a:solidFill>
                <a:srgbClr val="000000"/>
              </a:solidFill>
            </a:endParaRPr>
          </a:p>
          <a:p>
            <a:endParaRPr lang="en-US" altLang="zh-TW" sz="2400" dirty="0">
              <a:solidFill>
                <a:srgbClr val="000000"/>
              </a:solidFill>
            </a:endParaRPr>
          </a:p>
          <a:p>
            <a:r>
              <a:rPr lang="zh-TW" altLang="en-US" sz="2400" dirty="0">
                <a:solidFill>
                  <a:srgbClr val="000000"/>
                </a:solidFill>
              </a:rPr>
              <a:t>需要</a:t>
            </a:r>
            <a:r>
              <a:rPr lang="en-US" altLang="zh-TW" sz="2400" dirty="0">
                <a:solidFill>
                  <a:srgbClr val="000000"/>
                </a:solidFill>
              </a:rPr>
              <a:t>JVM</a:t>
            </a:r>
          </a:p>
          <a:p>
            <a:endParaRPr lang="en-US" altLang="zh-TW" sz="2400" dirty="0">
              <a:solidFill>
                <a:srgbClr val="000000"/>
              </a:solidFill>
            </a:endParaRPr>
          </a:p>
          <a:p>
            <a:r>
              <a:rPr lang="zh-TW" altLang="en-US" sz="2400" dirty="0">
                <a:solidFill>
                  <a:srgbClr val="000000"/>
                </a:solidFill>
              </a:rPr>
              <a:t>速度較慢</a:t>
            </a:r>
            <a:r>
              <a:rPr lang="en-US" altLang="zh-TW" sz="2400" dirty="0">
                <a:solidFill>
                  <a:srgbClr val="000000"/>
                </a:solidFill>
              </a:rPr>
              <a:t>(</a:t>
            </a:r>
            <a:r>
              <a:rPr lang="zh-TW" altLang="en-US" sz="2400" dirty="0">
                <a:solidFill>
                  <a:srgbClr val="000000"/>
                </a:solidFill>
              </a:rPr>
              <a:t>相較</a:t>
            </a:r>
            <a:r>
              <a:rPr lang="en-US" altLang="zh-TW" sz="2400" dirty="0">
                <a:solidFill>
                  <a:srgbClr val="000000"/>
                </a:solidFill>
              </a:rPr>
              <a:t>C/C++</a:t>
            </a:r>
            <a:r>
              <a:rPr lang="zh-TW" altLang="en-US" sz="2400" dirty="0">
                <a:solidFill>
                  <a:srgbClr val="000000"/>
                </a:solidFill>
              </a:rPr>
              <a:t>等</a:t>
            </a:r>
            <a:r>
              <a:rPr lang="en-US" altLang="zh-TW" sz="2400" dirty="0">
                <a:solidFill>
                  <a:srgbClr val="000000"/>
                </a:solidFill>
              </a:rPr>
              <a:t>)</a:t>
            </a:r>
            <a:endParaRPr lang="zh-TW" alt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43993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AF1D5287-DE21-4E5B-B151-47EF691D8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5368" y="2043663"/>
            <a:ext cx="6105194" cy="203105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zh-TW" altLang="en-US" kern="1200" dirty="0">
                <a:solidFill>
                  <a:srgbClr val="FFFFFF"/>
                </a:solidFill>
              </a:rPr>
              <a:t>要怎麼寫</a:t>
            </a:r>
            <a:r>
              <a:rPr lang="en-US" altLang="zh-TW" kern="1200" dirty="0">
                <a:solidFill>
                  <a:srgbClr val="FFFFFF"/>
                </a:solidFill>
              </a:rPr>
              <a:t>Java?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552FFC8-9C32-480C-A44F-59CBE6153C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5368" y="4074718"/>
            <a:ext cx="6105194" cy="682079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altLang="zh-TW" sz="24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47609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Object"/>
      </p:transition>
    </mc:Choice>
    <mc:Fallback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127</Words>
  <Application>Microsoft Office PowerPoint</Application>
  <PresentationFormat>寬螢幕</PresentationFormat>
  <Paragraphs>48</Paragraphs>
  <Slides>12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7" baseType="lpstr">
      <vt:lpstr>微軟正黑體</vt:lpstr>
      <vt:lpstr>新細明體</vt:lpstr>
      <vt:lpstr>Arial</vt:lpstr>
      <vt:lpstr>Calibri</vt:lpstr>
      <vt:lpstr>Office 佈景主題</vt:lpstr>
      <vt:lpstr>Java基礎課程(I)</vt:lpstr>
      <vt:lpstr>Java是什麼? 可以吃嗎?</vt:lpstr>
      <vt:lpstr>What is Java?</vt:lpstr>
      <vt:lpstr>Java的版本</vt:lpstr>
      <vt:lpstr>Java相關的543</vt:lpstr>
      <vt:lpstr>Java可以做什麼?</vt:lpstr>
      <vt:lpstr>Java的優點</vt:lpstr>
      <vt:lpstr>Java的缺點</vt:lpstr>
      <vt:lpstr>要怎麼寫Java?</vt:lpstr>
      <vt:lpstr>要怎麼寫Java</vt:lpstr>
      <vt:lpstr>要怎麼寫Java</vt:lpstr>
      <vt:lpstr>Thanks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Java基礎課程</dc:title>
  <dc:creator>陳韋誠</dc:creator>
  <cp:lastModifiedBy>陳韋誠</cp:lastModifiedBy>
  <cp:revision>9</cp:revision>
  <dcterms:created xsi:type="dcterms:W3CDTF">2018-09-20T08:43:57Z</dcterms:created>
  <dcterms:modified xsi:type="dcterms:W3CDTF">2018-09-20T09:54:13Z</dcterms:modified>
</cp:coreProperties>
</file>